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webextensions/webextension2.xml" ContentType="application/vnd.ms-office.webextension+xml"/>
  <Override PartName="/ppt/webextensions/webextension3.xml" ContentType="application/vnd.ms-office.webextension+xml"/>
  <Override PartName="/ppt/webextensions/webextension4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81" r:id="rId1"/>
  </p:sldMasterIdLst>
  <p:notesMasterIdLst>
    <p:notesMasterId r:id="rId16"/>
  </p:notesMasterIdLst>
  <p:handoutMasterIdLst>
    <p:handoutMasterId r:id="rId17"/>
  </p:handoutMasterIdLst>
  <p:sldIdLst>
    <p:sldId id="351" r:id="rId2"/>
    <p:sldId id="353" r:id="rId3"/>
    <p:sldId id="354" r:id="rId4"/>
    <p:sldId id="360" r:id="rId5"/>
    <p:sldId id="361" r:id="rId6"/>
    <p:sldId id="362" r:id="rId7"/>
    <p:sldId id="363" r:id="rId8"/>
    <p:sldId id="364" r:id="rId9"/>
    <p:sldId id="365" r:id="rId10"/>
    <p:sldId id="366" r:id="rId11"/>
    <p:sldId id="367" r:id="rId12"/>
    <p:sldId id="368" r:id="rId13"/>
    <p:sldId id="369" r:id="rId14"/>
    <p:sldId id="370" r:id="rId15"/>
  </p:sldIdLst>
  <p:sldSz cx="12188825" cy="6858000"/>
  <p:notesSz cx="6950075" cy="9236075"/>
  <p:defaultTextStyle>
    <a:defPPr>
      <a:defRPr lang="en-US"/>
    </a:defPPr>
    <a:lvl1pPr marL="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3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48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60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9" pos="7055" userDrawn="1">
          <p15:clr>
            <a:srgbClr val="A4A3A4"/>
          </p15:clr>
        </p15:guide>
        <p15:guide id="10" orient="horz" pos="2208" userDrawn="1">
          <p15:clr>
            <a:srgbClr val="C35E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09" userDrawn="1">
          <p15:clr>
            <a:srgbClr val="A4A3A4"/>
          </p15:clr>
        </p15:guide>
        <p15:guide id="2" pos="2190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ED0E0"/>
    <a:srgbClr val="4F3C05"/>
    <a:srgbClr val="E51D33"/>
    <a:srgbClr val="DAA600"/>
    <a:srgbClr val="B686DA"/>
    <a:srgbClr val="FFA7A7"/>
    <a:srgbClr val="F2A36E"/>
    <a:srgbClr val="5781C1"/>
    <a:srgbClr val="F7F7F7"/>
    <a:srgbClr val="7294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6123" autoAdjust="0"/>
    <p:restoredTop sz="60109" autoAdjust="0"/>
  </p:normalViewPr>
  <p:slideViewPr>
    <p:cSldViewPr snapToGrid="0" showGuides="1">
      <p:cViewPr varScale="1">
        <p:scale>
          <a:sx n="94" d="100"/>
          <a:sy n="94" d="100"/>
        </p:scale>
        <p:origin x="888" y="192"/>
      </p:cViewPr>
      <p:guideLst>
        <p:guide pos="7055"/>
        <p:guide orient="horz" pos="220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2" d="100"/>
        <a:sy n="52" d="100"/>
      </p:scale>
      <p:origin x="0" y="0"/>
    </p:cViewPr>
  </p:sorterViewPr>
  <p:notesViewPr>
    <p:cSldViewPr snapToGrid="0" showGuides="1">
      <p:cViewPr varScale="1">
        <p:scale>
          <a:sx n="71" d="100"/>
          <a:sy n="71" d="100"/>
        </p:scale>
        <p:origin x="2904" y="66"/>
      </p:cViewPr>
      <p:guideLst>
        <p:guide orient="horz" pos="2909"/>
        <p:guide pos="219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36768" y="1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/>
          <a:lstStyle>
            <a:lvl1pPr algn="r">
              <a:defRPr sz="1200"/>
            </a:lvl1pPr>
          </a:lstStyle>
          <a:p>
            <a:fld id="{67F32F8B-429E-45D3-A6EF-7110C94B56DE}" type="datetimeFigureOut">
              <a:rPr lang="en-US" smtClean="0">
                <a:latin typeface="Arial" panose="020B0604020202020204" pitchFamily="34" charset="0"/>
              </a:rPr>
              <a:t>8/15/20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36768" y="8772380"/>
            <a:ext cx="3011699" cy="463696"/>
          </a:xfrm>
          <a:prstGeom prst="rect">
            <a:avLst/>
          </a:prstGeom>
        </p:spPr>
        <p:txBody>
          <a:bodyPr vert="horz" lIns="91436" tIns="45718" rIns="91436" bIns="45718" rtlCol="0" anchor="b"/>
          <a:lstStyle>
            <a:lvl1pPr algn="r">
              <a:defRPr sz="1200"/>
            </a:lvl1pPr>
          </a:lstStyle>
          <a:p>
            <a:fld id="{D0A90A03-D856-401F-8EAD-377E18EE9FD0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426814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jpeg>
</file>

<file path=ppt/media/image5.jpe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82663" y="290513"/>
            <a:ext cx="4984750" cy="280511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433" tIns="46216" rIns="92433" bIns="46216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22638" y="3238364"/>
            <a:ext cx="6504800" cy="5740537"/>
          </a:xfrm>
          <a:prstGeom prst="rect">
            <a:avLst/>
          </a:prstGeom>
        </p:spPr>
        <p:txBody>
          <a:bodyPr vert="horz" lIns="92433" tIns="46216" rIns="92433" bIns="46216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362700" y="8772669"/>
            <a:ext cx="585768" cy="463406"/>
          </a:xfrm>
          <a:prstGeom prst="rect">
            <a:avLst/>
          </a:prstGeom>
        </p:spPr>
        <p:txBody>
          <a:bodyPr vert="horz" lIns="92433" tIns="46216" rIns="92433" bIns="46216" rtlCol="0" anchor="b"/>
          <a:lstStyle>
            <a:lvl1pPr algn="r">
              <a:defRPr sz="1000">
                <a:latin typeface="Arial" panose="020B0604020202020204" pitchFamily="34" charset="0"/>
              </a:defRPr>
            </a:lvl1pPr>
          </a:lstStyle>
          <a:p>
            <a:fld id="{F42FCFFD-459B-4F74-BD48-8157E1337D4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65889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12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24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36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480" algn="l" defTabSz="91424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60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2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84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960" algn="l" defTabSz="91424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  <p:extLst>
    <p:ext uri="{620B2872-D7B9-4A21-9093-7833F8D536E1}">
      <p15:sldGuideLst xmlns:p15="http://schemas.microsoft.com/office/powerpoint/2012/main">
        <p15:guide id="1" pos="2189" userDrawn="1">
          <p15:clr>
            <a:srgbClr val="F26B43"/>
          </p15:clr>
        </p15:guide>
      </p15:sldGuideLst>
    </p:ext>
  </p:extLst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32721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7873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8202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92900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2174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849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058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13645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09202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150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5099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2FCFFD-459B-4F74-BD48-8157E1337D4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720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"/>
            <a:ext cx="12182943" cy="6861313"/>
            <a:chOff x="-1" y="-2"/>
            <a:chExt cx="12186116" cy="686131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7512C017-81AE-BC47-B039-423D3A3E300D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-1" y="-2"/>
              <a:ext cx="12186116" cy="6861313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CA916E28-3B64-0C4F-A3C2-012A647E25EE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2758947" y="1068298"/>
              <a:ext cx="2350430" cy="761639"/>
            </a:xfrm>
            <a:prstGeom prst="rect">
              <a:avLst/>
            </a:prstGeom>
          </p:spPr>
        </p:pic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061144D-925C-6649-8B8D-0BA5AE873666}"/>
                </a:ext>
              </a:extLst>
            </p:cNvPr>
            <p:cNvCxnSpPr/>
            <p:nvPr userDrawn="1"/>
          </p:nvCxnSpPr>
          <p:spPr>
            <a:xfrm>
              <a:off x="5467197" y="610930"/>
              <a:ext cx="0" cy="1340042"/>
            </a:xfrm>
            <a:prstGeom prst="line">
              <a:avLst/>
            </a:prstGeom>
            <a:ln w="12700">
              <a:solidFill>
                <a:srgbClr val="262626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615975" y="197449"/>
            <a:ext cx="6399133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636759" y="1599715"/>
            <a:ext cx="3848335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400" b="1" kern="12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8799513" y="1599711"/>
            <a:ext cx="2444074" cy="365760"/>
          </a:xfrm>
          <a:prstGeom prst="rect">
            <a:avLst/>
          </a:prstGeom>
        </p:spPr>
        <p:txBody>
          <a:bodyPr bIns="0" anchor="ctr">
            <a:normAutofit/>
          </a:bodyPr>
          <a:lstStyle>
            <a:lvl1pPr marL="0" indent="0">
              <a:buFontTx/>
              <a:buNone/>
              <a:defRPr sz="1400"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7" name="Straight Connector 6"/>
          <p:cNvCxnSpPr/>
          <p:nvPr userDrawn="1"/>
        </p:nvCxnSpPr>
        <p:spPr>
          <a:xfrm>
            <a:off x="8781473" y="1641764"/>
            <a:ext cx="0" cy="290945"/>
          </a:xfrm>
          <a:prstGeom prst="line">
            <a:avLst/>
          </a:prstGeom>
          <a:ln w="3175"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173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551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ue Section Break or Call Out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3956282"/>
            <a:ext cx="12188825" cy="650648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363854"/>
            <a:ext cx="12188825" cy="1605339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black">
          <a:xfrm>
            <a:off x="5555157" y="3181456"/>
            <a:ext cx="940621" cy="495088"/>
            <a:chOff x="1862" y="1719"/>
            <a:chExt cx="1889" cy="994"/>
          </a:xfrm>
          <a:solidFill>
            <a:schemeClr val="bg1"/>
          </a:solidFill>
        </p:grpSpPr>
        <p:sp>
          <p:nvSpPr>
            <p:cNvPr id="7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0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64893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Break or 1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167178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683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White Section Break or 2 speak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1523604" y="5333775"/>
            <a:ext cx="9141619" cy="650875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 algn="ctr">
              <a:buNone/>
              <a:defRPr lang="en-US" sz="2000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2pPr>
            <a:lvl3pPr marL="51435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3pPr>
            <a:lvl4pPr marL="771525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4pPr>
            <a:lvl5pPr marL="1028700" indent="0">
              <a:buNone/>
              <a:defRPr lang="en-US" sz="1463" b="1" kern="1200" dirty="0" smtClean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/>
              <a:t>Click to edit speaker name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619063"/>
            <a:ext cx="12188825" cy="1920939"/>
          </a:xfrm>
        </p:spPr>
        <p:txBody>
          <a:bodyPr lIns="0" rIns="0"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title/subtitle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3792883"/>
            <a:ext cx="9141619" cy="650648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1" kern="1200" dirty="0">
                <a:solidFill>
                  <a:srgbClr val="354CA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443531"/>
            <a:ext cx="9141619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1523604" y="5981701"/>
            <a:ext cx="9141619" cy="50165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buNone/>
              <a:defRPr sz="1400" i="1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10" name="Group 4"/>
          <p:cNvGrpSpPr>
            <a:grpSpLocks noChangeAspect="1"/>
          </p:cNvGrpSpPr>
          <p:nvPr userDrawn="1"/>
        </p:nvGrpSpPr>
        <p:grpSpPr bwMode="black">
          <a:xfrm>
            <a:off x="5557978" y="2856029"/>
            <a:ext cx="976799" cy="514129"/>
            <a:chOff x="1862" y="1719"/>
            <a:chExt cx="1889" cy="994"/>
          </a:xfrm>
          <a:solidFill>
            <a:schemeClr val="accent2"/>
          </a:solidFill>
        </p:grpSpPr>
        <p:sp>
          <p:nvSpPr>
            <p:cNvPr id="11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219820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43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eal Section Break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3604" y="4118207"/>
            <a:ext cx="9141619" cy="65064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spcAft>
                <a:spcPts val="338"/>
              </a:spcAft>
              <a:buNone/>
              <a:defRPr lang="en-US" sz="2000" b="1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edit speaker name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" y="1127271"/>
            <a:ext cx="12188825" cy="1605339"/>
          </a:xfrm>
        </p:spPr>
        <p:txBody>
          <a:bodyPr anchor="b">
            <a:normAutofit/>
          </a:bodyPr>
          <a:lstStyle>
            <a:lvl1pPr algn="ctr">
              <a:spcBef>
                <a:spcPts val="0"/>
              </a:spcBef>
              <a:spcAft>
                <a:spcPts val="338"/>
              </a:spcAft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7533" y="671267"/>
            <a:ext cx="10842866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1523604" y="4768851"/>
            <a:ext cx="9141619" cy="50165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400" i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speaker title</a:t>
            </a:r>
          </a:p>
        </p:txBody>
      </p:sp>
      <p:grpSp>
        <p:nvGrpSpPr>
          <p:cNvPr id="7" name="Group 4"/>
          <p:cNvGrpSpPr>
            <a:grpSpLocks noChangeAspect="1"/>
          </p:cNvGrpSpPr>
          <p:nvPr userDrawn="1"/>
        </p:nvGrpSpPr>
        <p:grpSpPr bwMode="black">
          <a:xfrm>
            <a:off x="5557978" y="3202104"/>
            <a:ext cx="976799" cy="514129"/>
            <a:chOff x="1862" y="1719"/>
            <a:chExt cx="1889" cy="994"/>
          </a:xfrm>
          <a:solidFill>
            <a:schemeClr val="bg1"/>
          </a:solidFill>
        </p:grpSpPr>
        <p:sp>
          <p:nvSpPr>
            <p:cNvPr id="12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Freeform 9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7346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140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70644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Righ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600464" y="960583"/>
            <a:ext cx="5119307" cy="5303520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457175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6457175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4030432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ontent Left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4855" y="960583"/>
            <a:ext cx="5119307" cy="5303520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557639" y="256642"/>
            <a:ext cx="5071852" cy="411757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5304" y="671267"/>
            <a:ext cx="5071852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507359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53" name="Group 4"/>
          <p:cNvGrpSpPr>
            <a:grpSpLocks noChangeAspect="1"/>
          </p:cNvGrpSpPr>
          <p:nvPr userDrawn="1"/>
        </p:nvGrpSpPr>
        <p:grpSpPr bwMode="gray">
          <a:xfrm>
            <a:off x="183196" y="6126956"/>
            <a:ext cx="544758" cy="548640"/>
            <a:chOff x="4703" y="3389"/>
            <a:chExt cx="437" cy="440"/>
          </a:xfrm>
        </p:grpSpPr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8035303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925" userDrawn="1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71355" y="671267"/>
            <a:ext cx="10969941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Content Placeholder 2"/>
          <p:cNvSpPr>
            <a:spLocks noGrp="1"/>
          </p:cNvSpPr>
          <p:nvPr>
            <p:ph idx="10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36635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Red Title and Conten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347135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Yellow Title and Conten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0683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ltGray">
          <a:xfrm>
            <a:off x="0" y="-19187"/>
            <a:ext cx="12222928" cy="687718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199567" y="197449"/>
            <a:ext cx="8836324" cy="1372183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199568" y="1599715"/>
            <a:ext cx="5734288" cy="364759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+mj-lt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>
          <a:xfrm>
            <a:off x="9171008" y="1599711"/>
            <a:ext cx="2879309" cy="36576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FontTx/>
              <a:buNone/>
              <a:defRPr sz="1800">
                <a:solidFill>
                  <a:schemeClr val="bg1"/>
                </a:solidFill>
                <a:latin typeface="+mj-lt"/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061144D-925C-6649-8B8D-0BA5AE873666}"/>
              </a:ext>
            </a:extLst>
          </p:cNvPr>
          <p:cNvCxnSpPr/>
          <p:nvPr/>
        </p:nvCxnSpPr>
        <p:spPr>
          <a:xfrm>
            <a:off x="3034620" y="593836"/>
            <a:ext cx="0" cy="1340043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81220BF2-3585-BC43-A835-8B87118913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39440"/>
          <a:stretch/>
        </p:blipFill>
        <p:spPr bwMode="ltGray">
          <a:xfrm>
            <a:off x="397669" y="868067"/>
            <a:ext cx="2255248" cy="731520"/>
          </a:xfrm>
          <a:prstGeom prst="rect">
            <a:avLst/>
          </a:prstGeom>
        </p:spPr>
      </p:pic>
      <p:cxnSp>
        <p:nvCxnSpPr>
          <p:cNvPr id="10" name="Straight Connector 9"/>
          <p:cNvCxnSpPr/>
          <p:nvPr userDrawn="1"/>
        </p:nvCxnSpPr>
        <p:spPr>
          <a:xfrm>
            <a:off x="9057698" y="1641764"/>
            <a:ext cx="0" cy="290945"/>
          </a:xfrm>
          <a:prstGeom prst="line">
            <a:avLst/>
          </a:prstGeom>
          <a:ln w="31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3671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l Title and Content">
    <p:bg>
      <p:bgPr>
        <a:solidFill>
          <a:srgbClr val="59C3C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84049" y="671267"/>
            <a:ext cx="10982638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37983" y="960583"/>
            <a:ext cx="10512862" cy="5089236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>
                <a:solidFill>
                  <a:schemeClr val="tx1"/>
                </a:solidFill>
              </a:defRPr>
            </a:lvl1pPr>
            <a:lvl2pPr>
              <a:spcAft>
                <a:spcPts val="1200"/>
              </a:spcAft>
              <a:defRPr>
                <a:solidFill>
                  <a:schemeClr val="tx1"/>
                </a:solidFill>
              </a:defRPr>
            </a:lvl2pPr>
            <a:lvl3pPr>
              <a:spcAft>
                <a:spcPts val="1200"/>
              </a:spcAft>
              <a:defRPr>
                <a:solidFill>
                  <a:schemeClr val="tx1"/>
                </a:solidFill>
              </a:defRPr>
            </a:lvl3pPr>
            <a:lvl4pPr>
              <a:spcAft>
                <a:spcPts val="1200"/>
              </a:spcAft>
              <a:defRPr>
                <a:solidFill>
                  <a:schemeClr val="tx1"/>
                </a:solidFill>
              </a:defRPr>
            </a:lvl4pPr>
            <a:lvl5pPr>
              <a:spcAft>
                <a:spcPts val="1200"/>
              </a:spcAft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8207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837982" y="960583"/>
            <a:ext cx="5120640" cy="5120640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idx="10"/>
          </p:nvPr>
        </p:nvSpPr>
        <p:spPr>
          <a:xfrm>
            <a:off x="6267232" y="960583"/>
            <a:ext cx="5120640" cy="5120640"/>
          </a:xfrm>
          <a:prstGeom prst="rect">
            <a:avLst/>
          </a:prstGeom>
        </p:spPr>
        <p:txBody>
          <a:bodyPr lIns="0" rIns="0" anchor="ctr"/>
          <a:lstStyle>
            <a:lvl1pPr>
              <a:spcAft>
                <a:spcPts val="1200"/>
              </a:spcAft>
              <a:defRPr/>
            </a:lvl1pPr>
            <a:lvl2pPr>
              <a:spcAft>
                <a:spcPts val="1200"/>
              </a:spcAft>
              <a:defRPr/>
            </a:lvl2pPr>
            <a:lvl3pPr>
              <a:spcAft>
                <a:spcPts val="1200"/>
              </a:spcAft>
              <a:defRPr/>
            </a:lvl3pPr>
            <a:lvl4pPr>
              <a:spcAft>
                <a:spcPts val="1200"/>
              </a:spcAft>
              <a:defRPr/>
            </a:lvl4pPr>
            <a:lvl5pPr>
              <a:spcAft>
                <a:spcPts val="1200"/>
              </a:spcAft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333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59085" y="2113900"/>
            <a:ext cx="5156443" cy="4086008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08560" y="2113903"/>
            <a:ext cx="5181838" cy="4024095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/>
          </p:nvPr>
        </p:nvSpPr>
        <p:spPr>
          <a:xfrm>
            <a:off x="514350" y="1238250"/>
            <a:ext cx="5238750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6"/>
          <p:cNvSpPr>
            <a:spLocks noGrp="1"/>
          </p:cNvSpPr>
          <p:nvPr>
            <p:ph type="body" sz="quarter" idx="11"/>
          </p:nvPr>
        </p:nvSpPr>
        <p:spPr>
          <a:xfrm>
            <a:off x="6303962" y="1238250"/>
            <a:ext cx="5238750" cy="876300"/>
          </a:xfrm>
        </p:spPr>
        <p:txBody>
          <a:bodyPr lIns="0" rIns="0"/>
          <a:lstStyle>
            <a:lvl1pPr marL="0" indent="0">
              <a:buNone/>
              <a:defRPr b="1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60052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/Subtitle/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half" idx="2"/>
          </p:nvPr>
        </p:nvSpPr>
        <p:spPr>
          <a:xfrm>
            <a:off x="749585" y="1600200"/>
            <a:ext cx="5156443" cy="4599708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4"/>
          </p:nvPr>
        </p:nvSpPr>
        <p:spPr>
          <a:xfrm>
            <a:off x="6118060" y="1607987"/>
            <a:ext cx="5181838" cy="4530011"/>
          </a:xfrm>
          <a:prstGeom prst="rect">
            <a:avLst/>
          </a:prstGeom>
        </p:spPr>
        <p:txBody>
          <a:bodyPr lIns="0" rIns="0"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2000"/>
            </a:lvl1pPr>
            <a:lvl2pPr>
              <a:spcBef>
                <a:spcPts val="0"/>
              </a:spcBef>
              <a:spcAft>
                <a:spcPts val="1200"/>
              </a:spcAft>
              <a:defRPr sz="18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400"/>
            </a:lvl4pPr>
            <a:lvl5pPr>
              <a:spcBef>
                <a:spcPts val="0"/>
              </a:spcBef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742950" y="742950"/>
            <a:ext cx="10591800" cy="800100"/>
          </a:xfrm>
        </p:spPr>
        <p:txBody>
          <a:bodyPr lIns="0" rIns="0"/>
          <a:lstStyle>
            <a:lvl1pPr marL="0" indent="0">
              <a:buNone/>
              <a:defRPr b="1"/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011211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sections with 2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0500" y="3492503"/>
            <a:ext cx="4249192" cy="269005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24033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98283" y="3488707"/>
            <a:ext cx="4249192" cy="264929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spcBef>
                <a:spcPts val="0"/>
              </a:spcBef>
              <a:spcAft>
                <a:spcPts val="1200"/>
              </a:spcAft>
              <a:defRPr sz="1800"/>
            </a:lvl1pPr>
            <a:lvl2pPr>
              <a:spcBef>
                <a:spcPts val="0"/>
              </a:spcBef>
              <a:spcAft>
                <a:spcPts val="1200"/>
              </a:spcAft>
              <a:defRPr sz="1400"/>
            </a:lvl2pPr>
            <a:lvl3pPr>
              <a:spcBef>
                <a:spcPts val="0"/>
              </a:spcBef>
              <a:spcAft>
                <a:spcPts val="1200"/>
              </a:spcAft>
              <a:defRPr sz="1400"/>
            </a:lvl3pPr>
            <a:lvl4pPr>
              <a:spcBef>
                <a:spcPts val="0"/>
              </a:spcBef>
              <a:spcAft>
                <a:spcPts val="1200"/>
              </a:spcAft>
              <a:defRPr sz="1200"/>
            </a:lvl4pPr>
            <a:lvl5pPr>
              <a:spcBef>
                <a:spcPts val="0"/>
              </a:spcBef>
              <a:spcAft>
                <a:spcPts val="1200"/>
              </a:spcAft>
              <a:defRPr sz="1200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1096249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6424033" y="1849641"/>
            <a:ext cx="4662226" cy="1541263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1065212" y="915920"/>
            <a:ext cx="4662226" cy="82398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14044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915915"/>
            <a:ext cx="3199567" cy="9144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9535" y="3410550"/>
            <a:ext cx="3199567" cy="2398545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06183" y="915915"/>
            <a:ext cx="3199567" cy="9144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06183" y="3390904"/>
            <a:ext cx="3199567" cy="236220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749106" y="1868487"/>
            <a:ext cx="3199567" cy="1463040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406183" y="1868487"/>
            <a:ext cx="3199567" cy="1463040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8062830" y="915915"/>
            <a:ext cx="3199567" cy="9144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2" name="Content Placeholder 5"/>
          <p:cNvSpPr>
            <a:spLocks noGrp="1"/>
          </p:cNvSpPr>
          <p:nvPr>
            <p:ph sz="quarter" idx="13"/>
          </p:nvPr>
        </p:nvSpPr>
        <p:spPr>
          <a:xfrm>
            <a:off x="8062830" y="3390904"/>
            <a:ext cx="3199567" cy="2362201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0" indent="0" algn="ctr">
              <a:spcBef>
                <a:spcPts val="0"/>
              </a:spcBef>
              <a:spcAft>
                <a:spcPts val="1200"/>
              </a:spcAft>
              <a:buNone/>
              <a:defRPr sz="1800"/>
            </a:lvl1pPr>
            <a:lvl2pPr marL="257175" indent="0" algn="ctr">
              <a:spcBef>
                <a:spcPts val="0"/>
              </a:spcBef>
              <a:spcAft>
                <a:spcPts val="675"/>
              </a:spcAft>
              <a:buNone/>
              <a:defRPr sz="788"/>
            </a:lvl2pPr>
            <a:lvl3pPr marL="514350" indent="0" algn="ctr">
              <a:spcBef>
                <a:spcPts val="0"/>
              </a:spcBef>
              <a:spcAft>
                <a:spcPts val="675"/>
              </a:spcAft>
              <a:buNone/>
              <a:defRPr sz="675"/>
            </a:lvl3pPr>
            <a:lvl4pPr marL="771525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4pPr>
            <a:lvl5pPr marL="1028700" indent="0" algn="ctr">
              <a:spcBef>
                <a:spcPts val="0"/>
              </a:spcBef>
              <a:spcAft>
                <a:spcPts val="675"/>
              </a:spcAft>
              <a:buNone/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8062830" y="1868487"/>
            <a:ext cx="3199567" cy="1463040"/>
          </a:xfrm>
          <a:prstGeom prst="rect">
            <a:avLst/>
          </a:prstGeom>
        </p:spPr>
        <p:txBody>
          <a:bodyPr wrap="none" lIns="0" rIns="0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150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s with titles belo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1559" y="4150844"/>
            <a:ext cx="3199567" cy="1358899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1041130" y="1688629"/>
            <a:ext cx="3199567" cy="219456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495061" y="4150844"/>
            <a:ext cx="3199567" cy="1358899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2"/>
          </p:nvPr>
        </p:nvSpPr>
        <p:spPr>
          <a:xfrm>
            <a:off x="4494630" y="1688629"/>
            <a:ext cx="3199567" cy="219456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"/>
          <p:cNvSpPr>
            <a:spLocks noGrp="1"/>
          </p:cNvSpPr>
          <p:nvPr>
            <p:ph type="body" idx="13"/>
          </p:nvPr>
        </p:nvSpPr>
        <p:spPr>
          <a:xfrm>
            <a:off x="7935863" y="4150844"/>
            <a:ext cx="3199567" cy="1358899"/>
          </a:xfrm>
          <a:prstGeom prst="rect">
            <a:avLst/>
          </a:prstGeom>
        </p:spPr>
        <p:txBody>
          <a:bodyPr lIns="0" r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4"/>
          </p:nvPr>
        </p:nvSpPr>
        <p:spPr>
          <a:xfrm>
            <a:off x="7935434" y="1688629"/>
            <a:ext cx="3199567" cy="219456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41328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sections with ph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9535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749106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3453500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3453071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6195986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195555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20" name="Text Placeholder 2"/>
          <p:cNvSpPr>
            <a:spLocks noGrp="1"/>
          </p:cNvSpPr>
          <p:nvPr>
            <p:ph type="body" idx="17"/>
          </p:nvPr>
        </p:nvSpPr>
        <p:spPr>
          <a:xfrm>
            <a:off x="8938473" y="2686376"/>
            <a:ext cx="2437765" cy="1084881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marL="0" indent="0" algn="ctr">
              <a:spcBef>
                <a:spcPts val="0"/>
              </a:spcBef>
              <a:buFont typeface="Arial" panose="020B0604020202020204" pitchFamily="34" charset="0"/>
              <a:buNone/>
              <a:defRPr sz="16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2" name="Picture Placeholder 6"/>
          <p:cNvSpPr>
            <a:spLocks noGrp="1"/>
          </p:cNvSpPr>
          <p:nvPr>
            <p:ph type="pic" sz="quarter" idx="19" hasCustomPrompt="1"/>
          </p:nvPr>
        </p:nvSpPr>
        <p:spPr>
          <a:xfrm>
            <a:off x="8938042" y="1212011"/>
            <a:ext cx="2437765" cy="1463040"/>
          </a:xfrm>
          <a:prstGeom prst="rect">
            <a:avLst/>
          </a:prstGeom>
        </p:spPr>
        <p:txBody>
          <a:bodyPr wrap="none">
            <a:noAutofit/>
          </a:bodyPr>
          <a:lstStyle>
            <a:lvl1pPr marL="0" indent="0">
              <a:buNone/>
              <a:defRPr/>
            </a:lvl1pPr>
          </a:lstStyle>
          <a:p>
            <a:r>
              <a:rPr lang="en-US" dirty="0"/>
              <a:t>Click to add picture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0"/>
          </p:nvPr>
        </p:nvSpPr>
        <p:spPr>
          <a:xfrm>
            <a:off x="74910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21"/>
          </p:nvPr>
        </p:nvSpPr>
        <p:spPr>
          <a:xfrm>
            <a:off x="3453500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22"/>
          </p:nvPr>
        </p:nvSpPr>
        <p:spPr>
          <a:xfrm>
            <a:off x="6195986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23"/>
          </p:nvPr>
        </p:nvSpPr>
        <p:spPr>
          <a:xfrm>
            <a:off x="8938473" y="3911600"/>
            <a:ext cx="2437765" cy="2072640"/>
          </a:xfrm>
        </p:spPr>
        <p:txBody>
          <a:bodyPr anchor="t">
            <a:normAutofit/>
          </a:bodyPr>
          <a:lstStyle>
            <a:lvl1pPr marL="85725" indent="-85725">
              <a:spcAft>
                <a:spcPts val="1200"/>
              </a:spcAft>
              <a:defRPr sz="1600"/>
            </a:lvl1pPr>
            <a:lvl2pPr marL="385763" indent="-128588">
              <a:spcAft>
                <a:spcPts val="1200"/>
              </a:spcAft>
              <a:buFont typeface="Courier New" panose="02070309020205020404" pitchFamily="49" charset="0"/>
              <a:buChar char="o"/>
              <a:defRPr sz="1200"/>
            </a:lvl2pPr>
            <a:lvl3pPr marL="600075" indent="-85725">
              <a:spcAft>
                <a:spcPts val="1200"/>
              </a:spcAft>
              <a:buFont typeface="Arial" panose="020B0604020202020204" pitchFamily="34" charset="0"/>
              <a:buChar char="•"/>
              <a:defRPr sz="1200"/>
            </a:lvl3pPr>
            <a:lvl4pPr marL="900113" indent="-128588">
              <a:buFont typeface="Courier New" panose="02070309020205020404" pitchFamily="49" charset="0"/>
              <a:buChar char="o"/>
              <a:defRPr/>
            </a:lvl4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525659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ections with 3 photos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72894" y="1430339"/>
            <a:ext cx="5027890" cy="41751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72894" y="1849623"/>
            <a:ext cx="5027890" cy="95231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0"/>
          </p:nvPr>
        </p:nvSpPr>
        <p:spPr>
          <a:xfrm>
            <a:off x="2653607" y="1430337"/>
            <a:ext cx="1371243" cy="13716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"/>
          <p:cNvSpPr>
            <a:spLocks noGrp="1"/>
          </p:cNvSpPr>
          <p:nvPr>
            <p:ph type="body" idx="11"/>
          </p:nvPr>
        </p:nvSpPr>
        <p:spPr>
          <a:xfrm>
            <a:off x="4072894" y="2982913"/>
            <a:ext cx="5027890" cy="41751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5" name="Content Placeholder 3"/>
          <p:cNvSpPr>
            <a:spLocks noGrp="1"/>
          </p:cNvSpPr>
          <p:nvPr>
            <p:ph sz="half" idx="12"/>
          </p:nvPr>
        </p:nvSpPr>
        <p:spPr>
          <a:xfrm>
            <a:off x="4072894" y="3402199"/>
            <a:ext cx="5027890" cy="95231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3"/>
          </p:nvPr>
        </p:nvSpPr>
        <p:spPr>
          <a:xfrm>
            <a:off x="2653607" y="2982912"/>
            <a:ext cx="1371243" cy="13716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2"/>
          <p:cNvSpPr>
            <a:spLocks noGrp="1"/>
          </p:cNvSpPr>
          <p:nvPr>
            <p:ph type="body" idx="14"/>
          </p:nvPr>
        </p:nvSpPr>
        <p:spPr>
          <a:xfrm>
            <a:off x="4072894" y="4535489"/>
            <a:ext cx="5027890" cy="417515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spcBef>
                <a:spcPts val="0"/>
              </a:spcBef>
              <a:buNone/>
              <a:defRPr sz="1800" b="1"/>
            </a:lvl1pPr>
            <a:lvl2pPr marL="257175" indent="0">
              <a:buNone/>
              <a:defRPr sz="1125" b="1"/>
            </a:lvl2pPr>
            <a:lvl3pPr marL="514350" indent="0">
              <a:buNone/>
              <a:defRPr sz="1013" b="1"/>
            </a:lvl3pPr>
            <a:lvl4pPr marL="771525" indent="0">
              <a:buNone/>
              <a:defRPr sz="900" b="1"/>
            </a:lvl4pPr>
            <a:lvl5pPr marL="1028700" indent="0">
              <a:buNone/>
              <a:defRPr sz="900" b="1"/>
            </a:lvl5pPr>
            <a:lvl6pPr marL="1285875" indent="0">
              <a:buNone/>
              <a:defRPr sz="900" b="1"/>
            </a:lvl6pPr>
            <a:lvl7pPr marL="1543050" indent="0">
              <a:buNone/>
              <a:defRPr sz="900" b="1"/>
            </a:lvl7pPr>
            <a:lvl8pPr marL="1800225" indent="0">
              <a:buNone/>
              <a:defRPr sz="900" b="1"/>
            </a:lvl8pPr>
            <a:lvl9pPr marL="2057400" indent="0">
              <a:buNone/>
              <a:defRPr sz="9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8" name="Content Placeholder 3"/>
          <p:cNvSpPr>
            <a:spLocks noGrp="1"/>
          </p:cNvSpPr>
          <p:nvPr>
            <p:ph sz="half" idx="15"/>
          </p:nvPr>
        </p:nvSpPr>
        <p:spPr>
          <a:xfrm>
            <a:off x="4072894" y="4954774"/>
            <a:ext cx="5027890" cy="952316"/>
          </a:xfrm>
          <a:prstGeom prst="rect">
            <a:avLst/>
          </a:prstGeom>
        </p:spPr>
        <p:txBody>
          <a:bodyPr lIns="0" rIns="0">
            <a:normAutofit/>
          </a:bodyPr>
          <a:lstStyle>
            <a:lvl1pPr marL="85725" indent="-85725">
              <a:spcBef>
                <a:spcPts val="0"/>
              </a:spcBef>
              <a:spcAft>
                <a:spcPts val="600"/>
              </a:spcAft>
              <a:defRPr sz="1400"/>
            </a:lvl1pPr>
            <a:lvl2pPr marL="353616" indent="-96441">
              <a:spcBef>
                <a:spcPts val="0"/>
              </a:spcBef>
              <a:spcAft>
                <a:spcPts val="600"/>
              </a:spcAft>
              <a:defRPr sz="1100"/>
            </a:lvl2pPr>
            <a:lvl3pPr>
              <a:spcBef>
                <a:spcPts val="0"/>
              </a:spcBef>
              <a:spcAft>
                <a:spcPts val="675"/>
              </a:spcAft>
              <a:defRPr sz="675"/>
            </a:lvl3pPr>
            <a:lvl4pPr>
              <a:spcBef>
                <a:spcPts val="0"/>
              </a:spcBef>
              <a:spcAft>
                <a:spcPts val="675"/>
              </a:spcAft>
              <a:defRPr sz="619"/>
            </a:lvl4pPr>
            <a:lvl5pPr>
              <a:spcBef>
                <a:spcPts val="0"/>
              </a:spcBef>
              <a:spcAft>
                <a:spcPts val="675"/>
              </a:spcAft>
              <a:defRPr sz="619"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9" name="Picture Placeholder 6"/>
          <p:cNvSpPr>
            <a:spLocks noGrp="1"/>
          </p:cNvSpPr>
          <p:nvPr>
            <p:ph type="pic" sz="quarter" idx="16"/>
          </p:nvPr>
        </p:nvSpPr>
        <p:spPr>
          <a:xfrm>
            <a:off x="2653607" y="4535487"/>
            <a:ext cx="1371243" cy="1371600"/>
          </a:xfrm>
          <a:prstGeom prst="rect">
            <a:avLst/>
          </a:prstGeom>
        </p:spPr>
        <p:txBody>
          <a:bodyPr lIns="0" rIns="0"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5138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>
            <a:normAutofit/>
          </a:bodyPr>
          <a:lstStyle>
            <a:lvl1pPr>
              <a:defRPr sz="1400" cap="none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2717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 Full Imag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 userDrawn="1"/>
        </p:nvGrpSpPr>
        <p:grpSpPr bwMode="ltGray">
          <a:xfrm>
            <a:off x="5884" y="-3313"/>
            <a:ext cx="12182943" cy="6861313"/>
            <a:chOff x="4414" y="-2485"/>
            <a:chExt cx="9139587" cy="5145985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6D934819-4139-3B46-BA5D-0EB3E1812D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 bwMode="ltGray">
            <a:xfrm>
              <a:off x="4414" y="-2485"/>
              <a:ext cx="9139587" cy="5145985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81220BF2-3585-BC43-A835-8B871189137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ltGray">
            <a:xfrm>
              <a:off x="6696636" y="535220"/>
              <a:ext cx="2097110" cy="411836"/>
            </a:xfrm>
            <a:prstGeom prst="rect">
              <a:avLst/>
            </a:prstGeom>
          </p:spPr>
        </p:pic>
      </p:grpSp>
      <p:sp>
        <p:nvSpPr>
          <p:cNvPr id="15" name="Rectangle 14"/>
          <p:cNvSpPr/>
          <p:nvPr/>
        </p:nvSpPr>
        <p:spPr>
          <a:xfrm>
            <a:off x="8909538" y="1594407"/>
            <a:ext cx="221536" cy="26545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1125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|</a:t>
            </a:r>
            <a:endParaRPr lang="en-US" sz="1125" dirty="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auto">
          <a:xfrm>
            <a:off x="742713" y="1"/>
            <a:ext cx="8561766" cy="1264831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40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auto">
          <a:xfrm>
            <a:off x="754782" y="1419606"/>
            <a:ext cx="8581739" cy="38974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indent="0" algn="l">
              <a:buNone/>
              <a:defRPr lang="en-US" sz="1800" b="1" kern="120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text</a:t>
            </a: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 hasCustomPrompt="1"/>
          </p:nvPr>
        </p:nvSpPr>
        <p:spPr bwMode="auto">
          <a:xfrm>
            <a:off x="750888" y="1865895"/>
            <a:ext cx="8595160" cy="566020"/>
          </a:xfrm>
          <a:prstGeom prst="rect">
            <a:avLst/>
          </a:prstGeom>
        </p:spPr>
        <p:txBody>
          <a:bodyPr lIns="0" rIns="0" bIns="0" anchor="t">
            <a:normAutofit/>
          </a:bodyPr>
          <a:lstStyle>
            <a:lvl1pPr marL="0" indent="0">
              <a:buFontTx/>
              <a:buNone/>
              <a:defRPr sz="1200" i="1">
                <a:solidFill>
                  <a:schemeClr val="bg1"/>
                </a:solidFill>
              </a:defRPr>
            </a:lvl1pPr>
            <a:lvl2pPr marL="257175" indent="0">
              <a:buFontTx/>
              <a:buNone/>
              <a:defRPr/>
            </a:lvl2pPr>
            <a:lvl3pPr marL="514350" indent="0">
              <a:buFontTx/>
              <a:buNone/>
              <a:defRPr/>
            </a:lvl3pPr>
            <a:lvl4pPr marL="771525" indent="0">
              <a:buFontTx/>
              <a:buNone/>
              <a:defRPr/>
            </a:lvl4pPr>
            <a:lvl5pPr marL="1028700" indent="0">
              <a:buFontTx/>
              <a:buNone/>
              <a:defRPr/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C8D6EF0-D566-6845-AD87-0A792C660BA4}"/>
              </a:ext>
            </a:extLst>
          </p:cNvPr>
          <p:cNvCxnSpPr>
            <a:cxnSpLocks/>
          </p:cNvCxnSpPr>
          <p:nvPr/>
        </p:nvCxnSpPr>
        <p:spPr bwMode="auto">
          <a:xfrm>
            <a:off x="760413" y="1285504"/>
            <a:ext cx="45319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00931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479" userDrawn="1">
          <p15:clr>
            <a:srgbClr val="FBAE40"/>
          </p15:clr>
        </p15:guide>
        <p15:guide id="2" orient="horz" pos="480" userDrawn="1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-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cap="none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858616" y="668401"/>
            <a:ext cx="10631784" cy="808711"/>
          </a:xfrm>
          <a:prstGeom prst="rect">
            <a:avLst/>
          </a:prstGeom>
        </p:spPr>
        <p:txBody>
          <a:bodyPr lIns="0" rIns="0" anchor="b"/>
          <a:lstStyle>
            <a:lvl1pPr marL="0" indent="0">
              <a:spcBef>
                <a:spcPts val="0"/>
              </a:spcBef>
              <a:buNone/>
              <a:defRPr b="1" cap="all" baseline="0"/>
            </a:lvl1pPr>
            <a:lvl2pPr marL="257175" indent="0">
              <a:buNone/>
              <a:defRPr/>
            </a:lvl2pPr>
            <a:lvl3pPr marL="514350" indent="0">
              <a:buNone/>
              <a:defRPr/>
            </a:lvl3pPr>
            <a:lvl4pPr marL="771525" indent="0">
              <a:buNone/>
              <a:defRPr/>
            </a:lvl4pPr>
            <a:lvl5pPr marL="1028700" indent="0">
              <a:buNone/>
              <a:defRPr/>
            </a:lvl5pPr>
          </a:lstStyle>
          <a:p>
            <a:pPr lvl="0"/>
            <a:r>
              <a:rPr lang="en-US" dirty="0"/>
              <a:t>ENTER SUBTITLE</a:t>
            </a:r>
          </a:p>
        </p:txBody>
      </p:sp>
    </p:spTree>
    <p:extLst>
      <p:ext uri="{BB962C8B-B14F-4D97-AF65-F5344CB8AC3E}">
        <p14:creationId xmlns:p14="http://schemas.microsoft.com/office/powerpoint/2010/main" val="2566779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1066" userDrawn="1">
          <p15:clr>
            <a:srgbClr val="FBAE40"/>
          </p15:clr>
        </p15:guide>
        <p15:guide id="2" orient="horz" pos="1536" userDrawn="1">
          <p15:clr>
            <a:srgbClr val="FBAE40"/>
          </p15:clr>
        </p15:guide>
      </p15:sldGuideLst>
    </p:ext>
  </p:extLs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nk Blac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44482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Photo with Title/Subtitle/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hidden">
          <a:xfrm>
            <a:off x="2220109" y="0"/>
            <a:ext cx="9987762" cy="68580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9C6FE92-E738-A94C-9AF4-F919BA9C0DF8}"/>
              </a:ext>
            </a:extLst>
          </p:cNvPr>
          <p:cNvCxnSpPr>
            <a:cxnSpLocks/>
          </p:cNvCxnSpPr>
          <p:nvPr/>
        </p:nvCxnSpPr>
        <p:spPr>
          <a:xfrm>
            <a:off x="672980" y="2739743"/>
            <a:ext cx="86834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" name="Text Placeholder 11"/>
          <p:cNvSpPr>
            <a:spLocks noGrp="1"/>
          </p:cNvSpPr>
          <p:nvPr>
            <p:ph type="body" sz="quarter" idx="10" hasCustomPrompt="1"/>
          </p:nvPr>
        </p:nvSpPr>
        <p:spPr>
          <a:xfrm>
            <a:off x="561832" y="419102"/>
            <a:ext cx="8224283" cy="1968500"/>
          </a:xfrm>
          <a:prstGeom prst="rect">
            <a:avLst/>
          </a:prstGeom>
        </p:spPr>
        <p:txBody>
          <a:bodyPr lIns="0" rIns="0" anchor="b">
            <a:normAutofit/>
          </a:bodyPr>
          <a:lstStyle>
            <a:lvl1pPr marL="0" indent="0">
              <a:buNone/>
              <a:defRPr sz="3200" b="1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short </a:t>
            </a:r>
            <a:br>
              <a:rPr lang="en-US" dirty="0"/>
            </a:br>
            <a:r>
              <a:rPr lang="en-US" dirty="0"/>
              <a:t>title here</a:t>
            </a:r>
          </a:p>
        </p:txBody>
      </p:sp>
      <p:sp>
        <p:nvSpPr>
          <p:cNvPr id="13" name="Text Placeholder 11"/>
          <p:cNvSpPr>
            <a:spLocks noGrp="1"/>
          </p:cNvSpPr>
          <p:nvPr>
            <p:ph type="body" sz="quarter" idx="11" hasCustomPrompt="1"/>
          </p:nvPr>
        </p:nvSpPr>
        <p:spPr>
          <a:xfrm>
            <a:off x="561832" y="3022600"/>
            <a:ext cx="8224283" cy="558800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buNone/>
              <a:defRPr sz="2000" b="1" cap="all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SUBTITLE HERE</a:t>
            </a:r>
          </a:p>
        </p:txBody>
      </p:sp>
      <p:sp>
        <p:nvSpPr>
          <p:cNvPr id="14" name="Text Placeholder 11"/>
          <p:cNvSpPr>
            <a:spLocks noGrp="1"/>
          </p:cNvSpPr>
          <p:nvPr>
            <p:ph type="body" sz="quarter" idx="12" hasCustomPrompt="1"/>
          </p:nvPr>
        </p:nvSpPr>
        <p:spPr>
          <a:xfrm>
            <a:off x="561832" y="3581401"/>
            <a:ext cx="8224283" cy="2918931"/>
          </a:xfrm>
          <a:prstGeom prst="rect">
            <a:avLst/>
          </a:prstGeom>
        </p:spPr>
        <p:txBody>
          <a:bodyPr lIns="0" rIns="0">
            <a:noAutofit/>
          </a:bodyPr>
          <a:lstStyle>
            <a:lvl1pPr marL="0" indent="0">
              <a:spcAft>
                <a:spcPts val="338"/>
              </a:spcAft>
              <a:buNone/>
              <a:defRPr sz="1800" b="0" cap="none" baseline="0">
                <a:solidFill>
                  <a:schemeClr val="tx1"/>
                </a:solidFill>
              </a:defRPr>
            </a:lvl1pPr>
            <a:lvl5pPr>
              <a:defRPr/>
            </a:lvl5pPr>
          </a:lstStyle>
          <a:p>
            <a:pPr lvl="0"/>
            <a:r>
              <a:rPr lang="en-US" dirty="0"/>
              <a:t>ENTER text here</a:t>
            </a:r>
          </a:p>
          <a:p>
            <a:pPr lvl="0"/>
            <a:r>
              <a:rPr lang="en-US" dirty="0"/>
              <a:t>Enter you text here</a:t>
            </a:r>
          </a:p>
        </p:txBody>
      </p:sp>
      <p:grpSp>
        <p:nvGrpSpPr>
          <p:cNvPr id="56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5" name="Freeform 94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6" name="Freeform 95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7" name="Freeform 96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8" name="Freeform 97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9" name="Freeform 98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09705586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1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 lIns="0" rIns="0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0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1673482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 lIns="0" rIns="0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01630841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6824" userDrawn="1">
          <p15:clr>
            <a:srgbClr val="FBAE40"/>
          </p15:clr>
        </p15:guide>
        <p15:guide id="2" orient="horz" pos="3840" userDrawn="1">
          <p15:clr>
            <a:srgbClr val="FBAE40"/>
          </p15:clr>
        </p15:guide>
      </p15:sldGuideLst>
    </p:ext>
  </p:extLs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3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1"/>
          </a:solidFill>
        </p:spPr>
        <p:txBody>
          <a:bodyPr lIns="0" rIns="0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912388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hoto with Text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" y="0"/>
            <a:ext cx="12188825" cy="6858000"/>
          </a:xfrm>
          <a:prstGeom prst="rect">
            <a:avLst/>
          </a:prstGeom>
          <a:solidFill>
            <a:srgbClr val="6985BB"/>
          </a:solidFill>
        </p:spPr>
      </p:pic>
      <p:sp>
        <p:nvSpPr>
          <p:cNvPr id="7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198688" y="2986088"/>
            <a:ext cx="7234237" cy="695325"/>
          </a:xfrm>
          <a:solidFill>
            <a:schemeClr val="bg2"/>
          </a:solidFill>
        </p:spPr>
        <p:txBody>
          <a:bodyPr lIns="0" rIns="0">
            <a:normAutofit/>
          </a:bodyPr>
          <a:lstStyle>
            <a:lvl1pPr marL="0" indent="0" algn="ctr">
              <a:buNone/>
              <a:defRPr sz="2400"/>
            </a:lvl1pPr>
          </a:lstStyle>
          <a:p>
            <a:pPr lvl="0"/>
            <a:r>
              <a:rPr lang="en-US" dirty="0"/>
              <a:t>Enter short text here</a:t>
            </a:r>
          </a:p>
        </p:txBody>
      </p:sp>
      <p:grpSp>
        <p:nvGrpSpPr>
          <p:cNvPr id="51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6" name="Freeform 55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7" name="Freeform 5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8" name="Freeform 57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9" name="Freeform 5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0" name="Freeform 59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1" name="Freeform 6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2" name="Freeform 61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3" name="Freeform 6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4" name="Freeform 63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5" name="Freeform 6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6" name="Freeform 65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7" name="Freeform 6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8" name="Freeform 67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69" name="Freeform 6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0" name="Freeform 69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1" name="Freeform 70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2" name="Freeform 7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3" name="Freeform 72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4" name="Freeform 73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5" name="Freeform 74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6" name="Freeform 75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7" name="Freeform 76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8" name="Freeform 77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79" name="Freeform 7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0" name="Freeform 79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1" name="Freeform 80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2" name="Freeform 8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3" name="Freeform 82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4" name="Freeform 83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5" name="Freeform 8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6" name="Freeform 85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7" name="Freeform 86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8" name="Freeform 8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89" name="Freeform 88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0" name="Freeform 8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1" name="Freeform 90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2" name="Freeform 9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3" name="Freeform 92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4" name="Freeform 9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36804138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orient="horz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51" y="541767"/>
            <a:ext cx="4573658" cy="2466975"/>
          </a:xfrm>
          <a:prstGeom prst="rect">
            <a:avLst/>
          </a:prstGeom>
        </p:spPr>
        <p:txBody>
          <a:bodyPr lIns="0" tIns="0" rIns="0" bIns="0" anchor="b">
            <a:norm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rgbClr val="CC0035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</p:spTree>
    <p:extLst>
      <p:ext uri="{BB962C8B-B14F-4D97-AF65-F5344CB8AC3E}">
        <p14:creationId xmlns:p14="http://schemas.microsoft.com/office/powerpoint/2010/main" val="338077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2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6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9" name="Group 8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0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2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4770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3">
    <p:bg>
      <p:bgPr>
        <a:solidFill>
          <a:srgbClr val="354CA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 descr="Enter a short title here." title="Click to add title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marL="0" algn="l" defTabSz="51435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07784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8"/>
            <a:ext cx="4570809" cy="730239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b="1" smtClean="0">
                <a:solidFill>
                  <a:schemeClr val="accent3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spcAft>
                <a:spcPts val="0"/>
              </a:spcAft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grpSp>
        <p:nvGrpSpPr>
          <p:cNvPr id="10" name="Group 9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16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8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20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738382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2" y="4"/>
            <a:ext cx="7021271" cy="6861313"/>
          </a:xfrm>
          <a:prstGeom prst="rect">
            <a:avLst/>
          </a:prstGeom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469188" y="3926980"/>
            <a:ext cx="467723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469188" y="3125439"/>
            <a:ext cx="467723" cy="0"/>
          </a:xfrm>
          <a:prstGeom prst="line">
            <a:avLst/>
          </a:prstGeom>
          <a:ln w="127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b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4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800" b="0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sp>
        <p:nvSpPr>
          <p:cNvPr id="16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marL="0" indent="0">
              <a:spcAft>
                <a:spcPts val="0"/>
              </a:spcAft>
              <a:buNone/>
              <a:defRPr lang="en-US" sz="1400" b="0" i="1" smtClean="0"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128588" lvl="0" indent="-128588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Click to add information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48"/>
          <a:stretch/>
        </p:blipFill>
        <p:spPr>
          <a:xfrm>
            <a:off x="7472003" y="5414264"/>
            <a:ext cx="1896481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901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Half Image 5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 hasCustomPrompt="1"/>
          </p:nvPr>
        </p:nvSpPr>
        <p:spPr>
          <a:xfrm>
            <a:off x="7427148" y="541767"/>
            <a:ext cx="4570809" cy="2466975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>
            <a:lvl1pPr>
              <a:defRPr lang="en-US" sz="3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marL="0" lvl="0">
              <a:lnSpc>
                <a:spcPct val="100000"/>
              </a:lnSpc>
            </a:pPr>
            <a:r>
              <a:rPr lang="en-US" dirty="0"/>
              <a:t>Click to add title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4CAC2CB-197F-F74E-B0CC-5E0C45949D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42368"/>
          <a:stretch/>
        </p:blipFill>
        <p:spPr bwMode="ltGray">
          <a:xfrm>
            <a:off x="1" y="-3313"/>
            <a:ext cx="7021271" cy="6861313"/>
          </a:xfrm>
          <a:prstGeom prst="rect">
            <a:avLst/>
          </a:prstGeom>
        </p:spPr>
      </p:pic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C2E785B-EFA0-2246-ADCC-47C18D9DE906}"/>
              </a:ext>
            </a:extLst>
          </p:cNvPr>
          <p:cNvCxnSpPr>
            <a:cxnSpLocks/>
          </p:cNvCxnSpPr>
          <p:nvPr/>
        </p:nvCxnSpPr>
        <p:spPr>
          <a:xfrm>
            <a:off x="7585888" y="3125439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7427564" y="3956167"/>
            <a:ext cx="4570809" cy="101588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800" b="0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8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7427564" y="313701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b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7427564" y="3514955"/>
            <a:ext cx="4570809" cy="377940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>
              <a:buFontTx/>
              <a:buNone/>
              <a:defRPr lang="en-US" sz="1400" b="0" i="1" smtClean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  <a:lvl2pPr>
              <a:defRPr lang="en-US" sz="1125" smtClean="0">
                <a:solidFill>
                  <a:schemeClr val="bg1"/>
                </a:solidFill>
                <a:latin typeface="Calibri" panose="020F0502020204030204" pitchFamily="34" charset="0"/>
                <a:ea typeface="+mj-ea"/>
                <a:cs typeface="Calibri" panose="020F0502020204030204" pitchFamily="34" charset="0"/>
              </a:defRPr>
            </a:lvl2pPr>
            <a:lvl3pPr>
              <a:defRPr lang="en-US" smtClean="0"/>
            </a:lvl3pPr>
            <a:lvl4pPr>
              <a:defRPr lang="en-US" smtClean="0"/>
            </a:lvl4pPr>
            <a:lvl5pPr>
              <a:defRPr lang="en-US"/>
            </a:lvl5pPr>
          </a:lstStyle>
          <a:p>
            <a:pPr marL="0" lvl="0" indent="0">
              <a:lnSpc>
                <a:spcPct val="100000"/>
              </a:lnSpc>
              <a:spcBef>
                <a:spcPct val="0"/>
              </a:spcBef>
              <a:buNone/>
            </a:pPr>
            <a:r>
              <a:rPr lang="en-US" dirty="0"/>
              <a:t>Click to add information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D318A14-49B3-034F-A276-8010F8A0BEB7}"/>
              </a:ext>
            </a:extLst>
          </p:cNvPr>
          <p:cNvCxnSpPr>
            <a:cxnSpLocks/>
          </p:cNvCxnSpPr>
          <p:nvPr/>
        </p:nvCxnSpPr>
        <p:spPr>
          <a:xfrm>
            <a:off x="7585888" y="3926980"/>
            <a:ext cx="467723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Group 65"/>
          <p:cNvGrpSpPr/>
          <p:nvPr userDrawn="1"/>
        </p:nvGrpSpPr>
        <p:grpSpPr bwMode="invGray">
          <a:xfrm>
            <a:off x="7472005" y="5414434"/>
            <a:ext cx="1896039" cy="611717"/>
            <a:chOff x="5605463" y="4060825"/>
            <a:chExt cx="1422400" cy="458788"/>
          </a:xfrm>
        </p:grpSpPr>
        <p:sp>
          <p:nvSpPr>
            <p:cNvPr id="3" name="AutoShape 3"/>
            <p:cNvSpPr>
              <a:spLocks noChangeAspect="1" noChangeArrowheads="1" noTextEdit="1"/>
            </p:cNvSpPr>
            <p:nvPr userDrawn="1"/>
          </p:nvSpPr>
          <p:spPr bwMode="invGray">
            <a:xfrm>
              <a:off x="5605463" y="4060825"/>
              <a:ext cx="1422400" cy="457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" name="Freeform 5"/>
            <p:cNvSpPr>
              <a:spLocks/>
            </p:cNvSpPr>
            <p:nvPr userDrawn="1"/>
          </p:nvSpPr>
          <p:spPr bwMode="invGray">
            <a:xfrm>
              <a:off x="6156326" y="4149725"/>
              <a:ext cx="187325" cy="277813"/>
            </a:xfrm>
            <a:custGeom>
              <a:avLst/>
              <a:gdLst>
                <a:gd name="T0" fmla="*/ 112 w 124"/>
                <a:gd name="T1" fmla="*/ 55 h 183"/>
                <a:gd name="T2" fmla="*/ 108 w 124"/>
                <a:gd name="T3" fmla="*/ 55 h 183"/>
                <a:gd name="T4" fmla="*/ 71 w 124"/>
                <a:gd name="T5" fmla="*/ 9 h 183"/>
                <a:gd name="T6" fmla="*/ 35 w 124"/>
                <a:gd name="T7" fmla="*/ 39 h 183"/>
                <a:gd name="T8" fmla="*/ 123 w 124"/>
                <a:gd name="T9" fmla="*/ 135 h 183"/>
                <a:gd name="T10" fmla="*/ 57 w 124"/>
                <a:gd name="T11" fmla="*/ 183 h 183"/>
                <a:gd name="T12" fmla="*/ 7 w 124"/>
                <a:gd name="T13" fmla="*/ 168 h 183"/>
                <a:gd name="T14" fmla="*/ 0 w 124"/>
                <a:gd name="T15" fmla="*/ 125 h 183"/>
                <a:gd name="T16" fmla="*/ 5 w 124"/>
                <a:gd name="T17" fmla="*/ 125 h 183"/>
                <a:gd name="T18" fmla="*/ 60 w 124"/>
                <a:gd name="T19" fmla="*/ 175 h 183"/>
                <a:gd name="T20" fmla="*/ 97 w 124"/>
                <a:gd name="T21" fmla="*/ 145 h 183"/>
                <a:gd name="T22" fmla="*/ 11 w 124"/>
                <a:gd name="T23" fmla="*/ 52 h 183"/>
                <a:gd name="T24" fmla="*/ 72 w 124"/>
                <a:gd name="T25" fmla="*/ 1 h 183"/>
                <a:gd name="T26" fmla="*/ 115 w 124"/>
                <a:gd name="T27" fmla="*/ 13 h 183"/>
                <a:gd name="T28" fmla="*/ 112 w 124"/>
                <a:gd name="T29" fmla="*/ 55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4" h="183">
                  <a:moveTo>
                    <a:pt x="112" y="55"/>
                  </a:moveTo>
                  <a:cubicBezTo>
                    <a:pt x="108" y="55"/>
                    <a:pt x="108" y="55"/>
                    <a:pt x="108" y="55"/>
                  </a:cubicBezTo>
                  <a:cubicBezTo>
                    <a:pt x="103" y="34"/>
                    <a:pt x="101" y="10"/>
                    <a:pt x="71" y="9"/>
                  </a:cubicBezTo>
                  <a:cubicBezTo>
                    <a:pt x="52" y="8"/>
                    <a:pt x="34" y="20"/>
                    <a:pt x="35" y="39"/>
                  </a:cubicBezTo>
                  <a:cubicBezTo>
                    <a:pt x="36" y="83"/>
                    <a:pt x="124" y="71"/>
                    <a:pt x="123" y="135"/>
                  </a:cubicBezTo>
                  <a:cubicBezTo>
                    <a:pt x="122" y="166"/>
                    <a:pt x="91" y="183"/>
                    <a:pt x="57" y="183"/>
                  </a:cubicBezTo>
                  <a:cubicBezTo>
                    <a:pt x="36" y="183"/>
                    <a:pt x="19" y="176"/>
                    <a:pt x="7" y="168"/>
                  </a:cubicBezTo>
                  <a:cubicBezTo>
                    <a:pt x="0" y="125"/>
                    <a:pt x="0" y="125"/>
                    <a:pt x="0" y="125"/>
                  </a:cubicBezTo>
                  <a:cubicBezTo>
                    <a:pt x="5" y="125"/>
                    <a:pt x="5" y="125"/>
                    <a:pt x="5" y="125"/>
                  </a:cubicBezTo>
                  <a:cubicBezTo>
                    <a:pt x="12" y="149"/>
                    <a:pt x="29" y="175"/>
                    <a:pt x="60" y="175"/>
                  </a:cubicBezTo>
                  <a:cubicBezTo>
                    <a:pt x="81" y="175"/>
                    <a:pt x="97" y="164"/>
                    <a:pt x="97" y="145"/>
                  </a:cubicBezTo>
                  <a:cubicBezTo>
                    <a:pt x="98" y="88"/>
                    <a:pt x="13" y="103"/>
                    <a:pt x="11" y="52"/>
                  </a:cubicBezTo>
                  <a:cubicBezTo>
                    <a:pt x="9" y="14"/>
                    <a:pt x="43" y="0"/>
                    <a:pt x="72" y="1"/>
                  </a:cubicBezTo>
                  <a:cubicBezTo>
                    <a:pt x="87" y="2"/>
                    <a:pt x="103" y="6"/>
                    <a:pt x="115" y="13"/>
                  </a:cubicBezTo>
                  <a:lnTo>
                    <a:pt x="112" y="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5" name="Freeform 6"/>
            <p:cNvSpPr>
              <a:spLocks/>
            </p:cNvSpPr>
            <p:nvPr userDrawn="1"/>
          </p:nvSpPr>
          <p:spPr bwMode="invGray">
            <a:xfrm>
              <a:off x="6353176" y="4156075"/>
              <a:ext cx="352425" cy="266700"/>
            </a:xfrm>
            <a:custGeom>
              <a:avLst/>
              <a:gdLst>
                <a:gd name="T0" fmla="*/ 119 w 232"/>
                <a:gd name="T1" fmla="*/ 138 h 175"/>
                <a:gd name="T2" fmla="*/ 160 w 232"/>
                <a:gd name="T3" fmla="*/ 35 h 175"/>
                <a:gd name="T4" fmla="*/ 164 w 232"/>
                <a:gd name="T5" fmla="*/ 4 h 175"/>
                <a:gd name="T6" fmla="*/ 164 w 232"/>
                <a:gd name="T7" fmla="*/ 0 h 175"/>
                <a:gd name="T8" fmla="*/ 220 w 232"/>
                <a:gd name="T9" fmla="*/ 0 h 175"/>
                <a:gd name="T10" fmla="*/ 220 w 232"/>
                <a:gd name="T11" fmla="*/ 4 h 175"/>
                <a:gd name="T12" fmla="*/ 195 w 232"/>
                <a:gd name="T13" fmla="*/ 32 h 175"/>
                <a:gd name="T14" fmla="*/ 202 w 232"/>
                <a:gd name="T15" fmla="*/ 125 h 175"/>
                <a:gd name="T16" fmla="*/ 232 w 232"/>
                <a:gd name="T17" fmla="*/ 171 h 175"/>
                <a:gd name="T18" fmla="*/ 232 w 232"/>
                <a:gd name="T19" fmla="*/ 175 h 175"/>
                <a:gd name="T20" fmla="*/ 148 w 232"/>
                <a:gd name="T21" fmla="*/ 175 h 175"/>
                <a:gd name="T22" fmla="*/ 148 w 232"/>
                <a:gd name="T23" fmla="*/ 171 h 175"/>
                <a:gd name="T24" fmla="*/ 179 w 232"/>
                <a:gd name="T25" fmla="*/ 143 h 175"/>
                <a:gd name="T26" fmla="*/ 171 w 232"/>
                <a:gd name="T27" fmla="*/ 31 h 175"/>
                <a:gd name="T28" fmla="*/ 171 w 232"/>
                <a:gd name="T29" fmla="*/ 31 h 175"/>
                <a:gd name="T30" fmla="*/ 111 w 232"/>
                <a:gd name="T31" fmla="*/ 175 h 175"/>
                <a:gd name="T32" fmla="*/ 109 w 232"/>
                <a:gd name="T33" fmla="*/ 175 h 175"/>
                <a:gd name="T34" fmla="*/ 45 w 232"/>
                <a:gd name="T35" fmla="*/ 37 h 175"/>
                <a:gd name="T36" fmla="*/ 45 w 232"/>
                <a:gd name="T37" fmla="*/ 37 h 175"/>
                <a:gd name="T38" fmla="*/ 41 w 232"/>
                <a:gd name="T39" fmla="*/ 145 h 175"/>
                <a:gd name="T40" fmla="*/ 72 w 232"/>
                <a:gd name="T41" fmla="*/ 171 h 175"/>
                <a:gd name="T42" fmla="*/ 72 w 232"/>
                <a:gd name="T43" fmla="*/ 175 h 175"/>
                <a:gd name="T44" fmla="*/ 0 w 232"/>
                <a:gd name="T45" fmla="*/ 175 h 175"/>
                <a:gd name="T46" fmla="*/ 0 w 232"/>
                <a:gd name="T47" fmla="*/ 171 h 175"/>
                <a:gd name="T48" fmla="*/ 29 w 232"/>
                <a:gd name="T49" fmla="*/ 136 h 175"/>
                <a:gd name="T50" fmla="*/ 35 w 232"/>
                <a:gd name="T51" fmla="*/ 64 h 175"/>
                <a:gd name="T52" fmla="*/ 37 w 232"/>
                <a:gd name="T53" fmla="*/ 28 h 175"/>
                <a:gd name="T54" fmla="*/ 9 w 232"/>
                <a:gd name="T55" fmla="*/ 4 h 175"/>
                <a:gd name="T56" fmla="*/ 9 w 232"/>
                <a:gd name="T57" fmla="*/ 0 h 175"/>
                <a:gd name="T58" fmla="*/ 64 w 232"/>
                <a:gd name="T59" fmla="*/ 0 h 175"/>
                <a:gd name="T60" fmla="*/ 65 w 232"/>
                <a:gd name="T61" fmla="*/ 3 h 175"/>
                <a:gd name="T62" fmla="*/ 68 w 232"/>
                <a:gd name="T63" fmla="*/ 29 h 175"/>
                <a:gd name="T64" fmla="*/ 119 w 232"/>
                <a:gd name="T65" fmla="*/ 13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32" h="175">
                  <a:moveTo>
                    <a:pt x="119" y="138"/>
                  </a:moveTo>
                  <a:cubicBezTo>
                    <a:pt x="160" y="35"/>
                    <a:pt x="160" y="35"/>
                    <a:pt x="160" y="35"/>
                  </a:cubicBezTo>
                  <a:cubicBezTo>
                    <a:pt x="166" y="21"/>
                    <a:pt x="169" y="8"/>
                    <a:pt x="164" y="4"/>
                  </a:cubicBezTo>
                  <a:cubicBezTo>
                    <a:pt x="164" y="0"/>
                    <a:pt x="164" y="0"/>
                    <a:pt x="164" y="0"/>
                  </a:cubicBezTo>
                  <a:cubicBezTo>
                    <a:pt x="220" y="0"/>
                    <a:pt x="220" y="0"/>
                    <a:pt x="220" y="0"/>
                  </a:cubicBezTo>
                  <a:cubicBezTo>
                    <a:pt x="220" y="4"/>
                    <a:pt x="220" y="4"/>
                    <a:pt x="220" y="4"/>
                  </a:cubicBezTo>
                  <a:cubicBezTo>
                    <a:pt x="204" y="8"/>
                    <a:pt x="194" y="14"/>
                    <a:pt x="195" y="32"/>
                  </a:cubicBezTo>
                  <a:cubicBezTo>
                    <a:pt x="202" y="125"/>
                    <a:pt x="202" y="125"/>
                    <a:pt x="202" y="125"/>
                  </a:cubicBezTo>
                  <a:cubicBezTo>
                    <a:pt x="206" y="161"/>
                    <a:pt x="205" y="167"/>
                    <a:pt x="232" y="171"/>
                  </a:cubicBezTo>
                  <a:cubicBezTo>
                    <a:pt x="232" y="175"/>
                    <a:pt x="232" y="175"/>
                    <a:pt x="232" y="175"/>
                  </a:cubicBezTo>
                  <a:cubicBezTo>
                    <a:pt x="148" y="175"/>
                    <a:pt x="148" y="175"/>
                    <a:pt x="148" y="175"/>
                  </a:cubicBezTo>
                  <a:cubicBezTo>
                    <a:pt x="148" y="171"/>
                    <a:pt x="148" y="171"/>
                    <a:pt x="148" y="171"/>
                  </a:cubicBezTo>
                  <a:cubicBezTo>
                    <a:pt x="168" y="168"/>
                    <a:pt x="180" y="166"/>
                    <a:pt x="179" y="143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71" y="31"/>
                    <a:pt x="171" y="31"/>
                    <a:pt x="171" y="31"/>
                  </a:cubicBezTo>
                  <a:cubicBezTo>
                    <a:pt x="111" y="175"/>
                    <a:pt x="111" y="175"/>
                    <a:pt x="111" y="175"/>
                  </a:cubicBezTo>
                  <a:cubicBezTo>
                    <a:pt x="109" y="175"/>
                    <a:pt x="109" y="175"/>
                    <a:pt x="109" y="175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5" y="37"/>
                    <a:pt x="45" y="37"/>
                  </a:cubicBezTo>
                  <a:cubicBezTo>
                    <a:pt x="45" y="37"/>
                    <a:pt x="42" y="104"/>
                    <a:pt x="41" y="145"/>
                  </a:cubicBezTo>
                  <a:cubicBezTo>
                    <a:pt x="40" y="155"/>
                    <a:pt x="41" y="166"/>
                    <a:pt x="72" y="171"/>
                  </a:cubicBezTo>
                  <a:cubicBezTo>
                    <a:pt x="72" y="175"/>
                    <a:pt x="72" y="175"/>
                    <a:pt x="72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171"/>
                    <a:pt x="0" y="171"/>
                    <a:pt x="0" y="171"/>
                  </a:cubicBezTo>
                  <a:cubicBezTo>
                    <a:pt x="23" y="168"/>
                    <a:pt x="27" y="154"/>
                    <a:pt x="29" y="136"/>
                  </a:cubicBezTo>
                  <a:cubicBezTo>
                    <a:pt x="35" y="64"/>
                    <a:pt x="35" y="64"/>
                    <a:pt x="35" y="64"/>
                  </a:cubicBezTo>
                  <a:cubicBezTo>
                    <a:pt x="37" y="28"/>
                    <a:pt x="37" y="28"/>
                    <a:pt x="37" y="28"/>
                  </a:cubicBezTo>
                  <a:cubicBezTo>
                    <a:pt x="38" y="11"/>
                    <a:pt x="24" y="6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65" y="3"/>
                    <a:pt x="65" y="3"/>
                    <a:pt x="65" y="3"/>
                  </a:cubicBezTo>
                  <a:cubicBezTo>
                    <a:pt x="59" y="9"/>
                    <a:pt x="66" y="25"/>
                    <a:pt x="68" y="29"/>
                  </a:cubicBezTo>
                  <a:lnTo>
                    <a:pt x="119" y="1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invGray">
            <a:xfrm>
              <a:off x="6708776" y="4156075"/>
              <a:ext cx="300038" cy="271463"/>
            </a:xfrm>
            <a:custGeom>
              <a:avLst/>
              <a:gdLst>
                <a:gd name="T0" fmla="*/ 198 w 198"/>
                <a:gd name="T1" fmla="*/ 0 h 178"/>
                <a:gd name="T2" fmla="*/ 198 w 198"/>
                <a:gd name="T3" fmla="*/ 4 h 178"/>
                <a:gd name="T4" fmla="*/ 172 w 198"/>
                <a:gd name="T5" fmla="*/ 55 h 178"/>
                <a:gd name="T6" fmla="*/ 171 w 198"/>
                <a:gd name="T7" fmla="*/ 111 h 178"/>
                <a:gd name="T8" fmla="*/ 101 w 198"/>
                <a:gd name="T9" fmla="*/ 178 h 178"/>
                <a:gd name="T10" fmla="*/ 31 w 198"/>
                <a:gd name="T11" fmla="*/ 100 h 178"/>
                <a:gd name="T12" fmla="*/ 31 w 198"/>
                <a:gd name="T13" fmla="*/ 43 h 178"/>
                <a:gd name="T14" fmla="*/ 0 w 198"/>
                <a:gd name="T15" fmla="*/ 4 h 178"/>
                <a:gd name="T16" fmla="*/ 0 w 198"/>
                <a:gd name="T17" fmla="*/ 0 h 178"/>
                <a:gd name="T18" fmla="*/ 86 w 198"/>
                <a:gd name="T19" fmla="*/ 0 h 178"/>
                <a:gd name="T20" fmla="*/ 86 w 198"/>
                <a:gd name="T21" fmla="*/ 4 h 178"/>
                <a:gd name="T22" fmla="*/ 53 w 198"/>
                <a:gd name="T23" fmla="*/ 43 h 178"/>
                <a:gd name="T24" fmla="*/ 53 w 198"/>
                <a:gd name="T25" fmla="*/ 95 h 178"/>
                <a:gd name="T26" fmla="*/ 114 w 198"/>
                <a:gd name="T27" fmla="*/ 167 h 178"/>
                <a:gd name="T28" fmla="*/ 163 w 198"/>
                <a:gd name="T29" fmla="*/ 82 h 178"/>
                <a:gd name="T30" fmla="*/ 163 w 198"/>
                <a:gd name="T31" fmla="*/ 55 h 178"/>
                <a:gd name="T32" fmla="*/ 125 w 198"/>
                <a:gd name="T33" fmla="*/ 4 h 178"/>
                <a:gd name="T34" fmla="*/ 125 w 198"/>
                <a:gd name="T35" fmla="*/ 0 h 178"/>
                <a:gd name="T36" fmla="*/ 198 w 198"/>
                <a:gd name="T3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98" h="178">
                  <a:moveTo>
                    <a:pt x="198" y="0"/>
                  </a:moveTo>
                  <a:cubicBezTo>
                    <a:pt x="198" y="4"/>
                    <a:pt x="198" y="4"/>
                    <a:pt x="198" y="4"/>
                  </a:cubicBezTo>
                  <a:cubicBezTo>
                    <a:pt x="175" y="7"/>
                    <a:pt x="173" y="21"/>
                    <a:pt x="172" y="55"/>
                  </a:cubicBezTo>
                  <a:cubicBezTo>
                    <a:pt x="171" y="111"/>
                    <a:pt x="171" y="111"/>
                    <a:pt x="171" y="111"/>
                  </a:cubicBezTo>
                  <a:cubicBezTo>
                    <a:pt x="170" y="145"/>
                    <a:pt x="156" y="178"/>
                    <a:pt x="101" y="178"/>
                  </a:cubicBezTo>
                  <a:cubicBezTo>
                    <a:pt x="23" y="178"/>
                    <a:pt x="31" y="121"/>
                    <a:pt x="31" y="100"/>
                  </a:cubicBezTo>
                  <a:cubicBezTo>
                    <a:pt x="31" y="43"/>
                    <a:pt x="31" y="43"/>
                    <a:pt x="31" y="43"/>
                  </a:cubicBezTo>
                  <a:cubicBezTo>
                    <a:pt x="30" y="16"/>
                    <a:pt x="30" y="8"/>
                    <a:pt x="0" y="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86" y="4"/>
                    <a:pt x="86" y="4"/>
                    <a:pt x="86" y="4"/>
                  </a:cubicBezTo>
                  <a:cubicBezTo>
                    <a:pt x="54" y="9"/>
                    <a:pt x="53" y="14"/>
                    <a:pt x="53" y="43"/>
                  </a:cubicBezTo>
                  <a:cubicBezTo>
                    <a:pt x="53" y="95"/>
                    <a:pt x="53" y="95"/>
                    <a:pt x="53" y="95"/>
                  </a:cubicBezTo>
                  <a:cubicBezTo>
                    <a:pt x="53" y="100"/>
                    <a:pt x="45" y="167"/>
                    <a:pt x="114" y="167"/>
                  </a:cubicBezTo>
                  <a:cubicBezTo>
                    <a:pt x="168" y="167"/>
                    <a:pt x="163" y="114"/>
                    <a:pt x="163" y="82"/>
                  </a:cubicBezTo>
                  <a:cubicBezTo>
                    <a:pt x="163" y="55"/>
                    <a:pt x="163" y="55"/>
                    <a:pt x="163" y="55"/>
                  </a:cubicBezTo>
                  <a:cubicBezTo>
                    <a:pt x="163" y="22"/>
                    <a:pt x="160" y="8"/>
                    <a:pt x="125" y="4"/>
                  </a:cubicBezTo>
                  <a:cubicBezTo>
                    <a:pt x="125" y="0"/>
                    <a:pt x="125" y="0"/>
                    <a:pt x="125" y="0"/>
                  </a:cubicBezTo>
                  <a:lnTo>
                    <a:pt x="19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  <p:sp>
          <p:nvSpPr>
            <p:cNvPr id="8" name="Oval 8"/>
            <p:cNvSpPr>
              <a:spLocks noChangeArrowheads="1"/>
            </p:cNvSpPr>
            <p:nvPr userDrawn="1"/>
          </p:nvSpPr>
          <p:spPr bwMode="invGray">
            <a:xfrm>
              <a:off x="5613401" y="4060825"/>
              <a:ext cx="458788" cy="458788"/>
            </a:xfrm>
            <a:prstGeom prst="ellipse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9" name="Freeform 9"/>
            <p:cNvSpPr>
              <a:spLocks noEditPoints="1"/>
            </p:cNvSpPr>
            <p:nvPr userDrawn="1"/>
          </p:nvSpPr>
          <p:spPr bwMode="invGray">
            <a:xfrm>
              <a:off x="5621338" y="4068763"/>
              <a:ext cx="441325" cy="442913"/>
            </a:xfrm>
            <a:custGeom>
              <a:avLst/>
              <a:gdLst>
                <a:gd name="T0" fmla="*/ 146 w 291"/>
                <a:gd name="T1" fmla="*/ 291 h 291"/>
                <a:gd name="T2" fmla="*/ 0 w 291"/>
                <a:gd name="T3" fmla="*/ 146 h 291"/>
                <a:gd name="T4" fmla="*/ 146 w 291"/>
                <a:gd name="T5" fmla="*/ 0 h 291"/>
                <a:gd name="T6" fmla="*/ 291 w 291"/>
                <a:gd name="T7" fmla="*/ 146 h 291"/>
                <a:gd name="T8" fmla="*/ 146 w 291"/>
                <a:gd name="T9" fmla="*/ 291 h 291"/>
                <a:gd name="T10" fmla="*/ 146 w 291"/>
                <a:gd name="T11" fmla="*/ 7 h 291"/>
                <a:gd name="T12" fmla="*/ 7 w 291"/>
                <a:gd name="T13" fmla="*/ 146 h 291"/>
                <a:gd name="T14" fmla="*/ 146 w 291"/>
                <a:gd name="T15" fmla="*/ 284 h 291"/>
                <a:gd name="T16" fmla="*/ 285 w 291"/>
                <a:gd name="T17" fmla="*/ 146 h 291"/>
                <a:gd name="T18" fmla="*/ 146 w 291"/>
                <a:gd name="T19" fmla="*/ 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91" h="291">
                  <a:moveTo>
                    <a:pt x="146" y="291"/>
                  </a:moveTo>
                  <a:cubicBezTo>
                    <a:pt x="66" y="291"/>
                    <a:pt x="0" y="226"/>
                    <a:pt x="0" y="146"/>
                  </a:cubicBezTo>
                  <a:cubicBezTo>
                    <a:pt x="0" y="65"/>
                    <a:pt x="66" y="0"/>
                    <a:pt x="146" y="0"/>
                  </a:cubicBezTo>
                  <a:cubicBezTo>
                    <a:pt x="226" y="0"/>
                    <a:pt x="291" y="65"/>
                    <a:pt x="291" y="146"/>
                  </a:cubicBezTo>
                  <a:cubicBezTo>
                    <a:pt x="291" y="226"/>
                    <a:pt x="226" y="291"/>
                    <a:pt x="146" y="291"/>
                  </a:cubicBezTo>
                  <a:close/>
                  <a:moveTo>
                    <a:pt x="146" y="7"/>
                  </a:moveTo>
                  <a:cubicBezTo>
                    <a:pt x="69" y="7"/>
                    <a:pt x="7" y="69"/>
                    <a:pt x="7" y="146"/>
                  </a:cubicBezTo>
                  <a:cubicBezTo>
                    <a:pt x="7" y="222"/>
                    <a:pt x="69" y="284"/>
                    <a:pt x="146" y="284"/>
                  </a:cubicBezTo>
                  <a:cubicBezTo>
                    <a:pt x="222" y="284"/>
                    <a:pt x="285" y="222"/>
                    <a:pt x="285" y="146"/>
                  </a:cubicBezTo>
                  <a:cubicBezTo>
                    <a:pt x="285" y="69"/>
                    <a:pt x="222" y="7"/>
                    <a:pt x="146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3" name="Rectangle 10"/>
            <p:cNvSpPr>
              <a:spLocks noChangeArrowheads="1"/>
            </p:cNvSpPr>
            <p:nvPr userDrawn="1"/>
          </p:nvSpPr>
          <p:spPr bwMode="invGray">
            <a:xfrm>
              <a:off x="5738813" y="4257675"/>
              <a:ext cx="206375" cy="127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Rectangle 11"/>
            <p:cNvSpPr>
              <a:spLocks noChangeArrowheads="1"/>
            </p:cNvSpPr>
            <p:nvPr userDrawn="1"/>
          </p:nvSpPr>
          <p:spPr bwMode="invGray">
            <a:xfrm>
              <a:off x="574516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Rectangle 12"/>
            <p:cNvSpPr>
              <a:spLocks noChangeArrowheads="1"/>
            </p:cNvSpPr>
            <p:nvPr userDrawn="1"/>
          </p:nvSpPr>
          <p:spPr bwMode="invGray">
            <a:xfrm>
              <a:off x="578008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Rectangle 13"/>
            <p:cNvSpPr>
              <a:spLocks noChangeArrowheads="1"/>
            </p:cNvSpPr>
            <p:nvPr userDrawn="1"/>
          </p:nvSpPr>
          <p:spPr bwMode="invGray">
            <a:xfrm>
              <a:off x="5815013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Rectangle 14"/>
            <p:cNvSpPr>
              <a:spLocks noChangeArrowheads="1"/>
            </p:cNvSpPr>
            <p:nvPr userDrawn="1"/>
          </p:nvSpPr>
          <p:spPr bwMode="invGray">
            <a:xfrm>
              <a:off x="5849938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Rectangle 15"/>
            <p:cNvSpPr>
              <a:spLocks noChangeArrowheads="1"/>
            </p:cNvSpPr>
            <p:nvPr userDrawn="1"/>
          </p:nvSpPr>
          <p:spPr bwMode="invGray">
            <a:xfrm>
              <a:off x="5886451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Rectangle 16"/>
            <p:cNvSpPr>
              <a:spLocks noChangeArrowheads="1"/>
            </p:cNvSpPr>
            <p:nvPr userDrawn="1"/>
          </p:nvSpPr>
          <p:spPr bwMode="invGray">
            <a:xfrm>
              <a:off x="5921376" y="4264025"/>
              <a:ext cx="19050" cy="11906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Rectangle 17"/>
            <p:cNvSpPr>
              <a:spLocks noChangeArrowheads="1"/>
            </p:cNvSpPr>
            <p:nvPr userDrawn="1"/>
          </p:nvSpPr>
          <p:spPr bwMode="invGray">
            <a:xfrm>
              <a:off x="5740401" y="4192588"/>
              <a:ext cx="201613" cy="61913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18"/>
            <p:cNvSpPr>
              <a:spLocks noEditPoints="1"/>
            </p:cNvSpPr>
            <p:nvPr userDrawn="1"/>
          </p:nvSpPr>
          <p:spPr bwMode="invGray">
            <a:xfrm>
              <a:off x="5738813" y="4187825"/>
              <a:ext cx="207963" cy="69850"/>
            </a:xfrm>
            <a:custGeom>
              <a:avLst/>
              <a:gdLst>
                <a:gd name="T0" fmla="*/ 131 w 131"/>
                <a:gd name="T1" fmla="*/ 44 h 44"/>
                <a:gd name="T2" fmla="*/ 0 w 131"/>
                <a:gd name="T3" fmla="*/ 44 h 44"/>
                <a:gd name="T4" fmla="*/ 0 w 131"/>
                <a:gd name="T5" fmla="*/ 0 h 44"/>
                <a:gd name="T6" fmla="*/ 131 w 131"/>
                <a:gd name="T7" fmla="*/ 0 h 44"/>
                <a:gd name="T8" fmla="*/ 131 w 131"/>
                <a:gd name="T9" fmla="*/ 44 h 44"/>
                <a:gd name="T10" fmla="*/ 4 w 131"/>
                <a:gd name="T11" fmla="*/ 40 h 44"/>
                <a:gd name="T12" fmla="*/ 127 w 131"/>
                <a:gd name="T13" fmla="*/ 40 h 44"/>
                <a:gd name="T14" fmla="*/ 127 w 131"/>
                <a:gd name="T15" fmla="*/ 4 h 44"/>
                <a:gd name="T16" fmla="*/ 4 w 131"/>
                <a:gd name="T17" fmla="*/ 4 h 44"/>
                <a:gd name="T18" fmla="*/ 4 w 131"/>
                <a:gd name="T19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1" h="44">
                  <a:moveTo>
                    <a:pt x="131" y="44"/>
                  </a:moveTo>
                  <a:lnTo>
                    <a:pt x="0" y="44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44"/>
                  </a:lnTo>
                  <a:close/>
                  <a:moveTo>
                    <a:pt x="4" y="40"/>
                  </a:moveTo>
                  <a:lnTo>
                    <a:pt x="127" y="40"/>
                  </a:lnTo>
                  <a:lnTo>
                    <a:pt x="127" y="4"/>
                  </a:lnTo>
                  <a:lnTo>
                    <a:pt x="4" y="4"/>
                  </a:lnTo>
                  <a:lnTo>
                    <a:pt x="4" y="4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19"/>
            <p:cNvSpPr>
              <a:spLocks/>
            </p:cNvSpPr>
            <p:nvPr userDrawn="1"/>
          </p:nvSpPr>
          <p:spPr bwMode="invGray">
            <a:xfrm>
              <a:off x="5734051" y="4195763"/>
              <a:ext cx="217488" cy="61913"/>
            </a:xfrm>
            <a:custGeom>
              <a:avLst/>
              <a:gdLst>
                <a:gd name="T0" fmla="*/ 68 w 137"/>
                <a:gd name="T1" fmla="*/ 39 h 39"/>
                <a:gd name="T2" fmla="*/ 137 w 137"/>
                <a:gd name="T3" fmla="*/ 39 h 39"/>
                <a:gd name="T4" fmla="*/ 137 w 137"/>
                <a:gd name="T5" fmla="*/ 33 h 39"/>
                <a:gd name="T6" fmla="*/ 68 w 137"/>
                <a:gd name="T7" fmla="*/ 0 h 39"/>
                <a:gd name="T8" fmla="*/ 0 w 137"/>
                <a:gd name="T9" fmla="*/ 33 h 39"/>
                <a:gd name="T10" fmla="*/ 0 w 137"/>
                <a:gd name="T11" fmla="*/ 39 h 39"/>
                <a:gd name="T12" fmla="*/ 68 w 137"/>
                <a:gd name="T13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39">
                  <a:moveTo>
                    <a:pt x="68" y="39"/>
                  </a:moveTo>
                  <a:lnTo>
                    <a:pt x="137" y="39"/>
                  </a:lnTo>
                  <a:lnTo>
                    <a:pt x="137" y="33"/>
                  </a:lnTo>
                  <a:lnTo>
                    <a:pt x="68" y="0"/>
                  </a:lnTo>
                  <a:lnTo>
                    <a:pt x="0" y="33"/>
                  </a:lnTo>
                  <a:lnTo>
                    <a:pt x="0" y="39"/>
                  </a:lnTo>
                  <a:lnTo>
                    <a:pt x="68" y="39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0"/>
            <p:cNvSpPr>
              <a:spLocks noEditPoints="1"/>
            </p:cNvSpPr>
            <p:nvPr userDrawn="1"/>
          </p:nvSpPr>
          <p:spPr bwMode="invGray">
            <a:xfrm>
              <a:off x="5724526" y="4187825"/>
              <a:ext cx="236538" cy="79375"/>
            </a:xfrm>
            <a:custGeom>
              <a:avLst/>
              <a:gdLst>
                <a:gd name="T0" fmla="*/ 149 w 149"/>
                <a:gd name="T1" fmla="*/ 50 h 50"/>
                <a:gd name="T2" fmla="*/ 0 w 149"/>
                <a:gd name="T3" fmla="*/ 50 h 50"/>
                <a:gd name="T4" fmla="*/ 0 w 149"/>
                <a:gd name="T5" fmla="*/ 34 h 50"/>
                <a:gd name="T6" fmla="*/ 74 w 149"/>
                <a:gd name="T7" fmla="*/ 0 h 50"/>
                <a:gd name="T8" fmla="*/ 149 w 149"/>
                <a:gd name="T9" fmla="*/ 34 h 50"/>
                <a:gd name="T10" fmla="*/ 149 w 149"/>
                <a:gd name="T11" fmla="*/ 50 h 50"/>
                <a:gd name="T12" fmla="*/ 19 w 149"/>
                <a:gd name="T13" fmla="*/ 38 h 50"/>
                <a:gd name="T14" fmla="*/ 130 w 149"/>
                <a:gd name="T15" fmla="*/ 38 h 50"/>
                <a:gd name="T16" fmla="*/ 74 w 149"/>
                <a:gd name="T17" fmla="*/ 12 h 50"/>
                <a:gd name="T18" fmla="*/ 19 w 149"/>
                <a:gd name="T19" fmla="*/ 38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9" h="50">
                  <a:moveTo>
                    <a:pt x="149" y="50"/>
                  </a:moveTo>
                  <a:lnTo>
                    <a:pt x="0" y="50"/>
                  </a:lnTo>
                  <a:lnTo>
                    <a:pt x="0" y="34"/>
                  </a:lnTo>
                  <a:lnTo>
                    <a:pt x="74" y="0"/>
                  </a:lnTo>
                  <a:lnTo>
                    <a:pt x="149" y="34"/>
                  </a:lnTo>
                  <a:lnTo>
                    <a:pt x="149" y="50"/>
                  </a:lnTo>
                  <a:close/>
                  <a:moveTo>
                    <a:pt x="19" y="38"/>
                  </a:moveTo>
                  <a:lnTo>
                    <a:pt x="130" y="38"/>
                  </a:lnTo>
                  <a:lnTo>
                    <a:pt x="74" y="12"/>
                  </a:lnTo>
                  <a:lnTo>
                    <a:pt x="1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1"/>
            <p:cNvSpPr>
              <a:spLocks noEditPoints="1"/>
            </p:cNvSpPr>
            <p:nvPr userDrawn="1"/>
          </p:nvSpPr>
          <p:spPr bwMode="invGray">
            <a:xfrm>
              <a:off x="5730876" y="4194175"/>
              <a:ext cx="222250" cy="65088"/>
            </a:xfrm>
            <a:custGeom>
              <a:avLst/>
              <a:gdLst>
                <a:gd name="T0" fmla="*/ 140 w 140"/>
                <a:gd name="T1" fmla="*/ 41 h 41"/>
                <a:gd name="T2" fmla="*/ 0 w 140"/>
                <a:gd name="T3" fmla="*/ 41 h 41"/>
                <a:gd name="T4" fmla="*/ 0 w 140"/>
                <a:gd name="T5" fmla="*/ 33 h 41"/>
                <a:gd name="T6" fmla="*/ 70 w 140"/>
                <a:gd name="T7" fmla="*/ 0 h 41"/>
                <a:gd name="T8" fmla="*/ 140 w 140"/>
                <a:gd name="T9" fmla="*/ 33 h 41"/>
                <a:gd name="T10" fmla="*/ 140 w 140"/>
                <a:gd name="T11" fmla="*/ 41 h 41"/>
                <a:gd name="T12" fmla="*/ 4 w 140"/>
                <a:gd name="T13" fmla="*/ 38 h 41"/>
                <a:gd name="T14" fmla="*/ 137 w 140"/>
                <a:gd name="T15" fmla="*/ 38 h 41"/>
                <a:gd name="T16" fmla="*/ 137 w 140"/>
                <a:gd name="T17" fmla="*/ 35 h 41"/>
                <a:gd name="T18" fmla="*/ 70 w 140"/>
                <a:gd name="T19" fmla="*/ 3 h 41"/>
                <a:gd name="T20" fmla="*/ 4 w 140"/>
                <a:gd name="T21" fmla="*/ 35 h 41"/>
                <a:gd name="T22" fmla="*/ 4 w 140"/>
                <a:gd name="T23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41">
                  <a:moveTo>
                    <a:pt x="140" y="41"/>
                  </a:moveTo>
                  <a:lnTo>
                    <a:pt x="0" y="41"/>
                  </a:lnTo>
                  <a:lnTo>
                    <a:pt x="0" y="33"/>
                  </a:lnTo>
                  <a:lnTo>
                    <a:pt x="70" y="0"/>
                  </a:lnTo>
                  <a:lnTo>
                    <a:pt x="140" y="33"/>
                  </a:lnTo>
                  <a:lnTo>
                    <a:pt x="140" y="41"/>
                  </a:lnTo>
                  <a:close/>
                  <a:moveTo>
                    <a:pt x="4" y="38"/>
                  </a:moveTo>
                  <a:lnTo>
                    <a:pt x="137" y="38"/>
                  </a:lnTo>
                  <a:lnTo>
                    <a:pt x="137" y="35"/>
                  </a:lnTo>
                  <a:lnTo>
                    <a:pt x="70" y="3"/>
                  </a:lnTo>
                  <a:lnTo>
                    <a:pt x="4" y="35"/>
                  </a:lnTo>
                  <a:lnTo>
                    <a:pt x="4" y="38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2"/>
            <p:cNvSpPr>
              <a:spLocks/>
            </p:cNvSpPr>
            <p:nvPr userDrawn="1"/>
          </p:nvSpPr>
          <p:spPr bwMode="invGray">
            <a:xfrm>
              <a:off x="5748338" y="4122738"/>
              <a:ext cx="188913" cy="69850"/>
            </a:xfrm>
            <a:custGeom>
              <a:avLst/>
              <a:gdLst>
                <a:gd name="T0" fmla="*/ 62 w 124"/>
                <a:gd name="T1" fmla="*/ 0 h 45"/>
                <a:gd name="T2" fmla="*/ 0 w 124"/>
                <a:gd name="T3" fmla="*/ 45 h 45"/>
                <a:gd name="T4" fmla="*/ 124 w 124"/>
                <a:gd name="T5" fmla="*/ 45 h 45"/>
                <a:gd name="T6" fmla="*/ 62 w 124"/>
                <a:gd name="T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45">
                  <a:moveTo>
                    <a:pt x="62" y="0"/>
                  </a:moveTo>
                  <a:cubicBezTo>
                    <a:pt x="33" y="0"/>
                    <a:pt x="9" y="19"/>
                    <a:pt x="0" y="45"/>
                  </a:cubicBezTo>
                  <a:cubicBezTo>
                    <a:pt x="124" y="45"/>
                    <a:pt x="124" y="45"/>
                    <a:pt x="124" y="45"/>
                  </a:cubicBezTo>
                  <a:cubicBezTo>
                    <a:pt x="115" y="19"/>
                    <a:pt x="91" y="0"/>
                    <a:pt x="62" y="0"/>
                  </a:cubicBezTo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23"/>
            <p:cNvSpPr>
              <a:spLocks noEditPoints="1"/>
            </p:cNvSpPr>
            <p:nvPr userDrawn="1"/>
          </p:nvSpPr>
          <p:spPr bwMode="invGray">
            <a:xfrm>
              <a:off x="5743576" y="4103688"/>
              <a:ext cx="196850" cy="90488"/>
            </a:xfrm>
            <a:custGeom>
              <a:avLst/>
              <a:gdLst>
                <a:gd name="T0" fmla="*/ 130 w 130"/>
                <a:gd name="T1" fmla="*/ 60 h 60"/>
                <a:gd name="T2" fmla="*/ 0 w 130"/>
                <a:gd name="T3" fmla="*/ 60 h 60"/>
                <a:gd name="T4" fmla="*/ 1 w 130"/>
                <a:gd name="T5" fmla="*/ 57 h 60"/>
                <a:gd name="T6" fmla="*/ 49 w 130"/>
                <a:gd name="T7" fmla="*/ 12 h 60"/>
                <a:gd name="T8" fmla="*/ 49 w 130"/>
                <a:gd name="T9" fmla="*/ 4 h 60"/>
                <a:gd name="T10" fmla="*/ 65 w 130"/>
                <a:gd name="T11" fmla="*/ 0 h 60"/>
                <a:gd name="T12" fmla="*/ 81 w 130"/>
                <a:gd name="T13" fmla="*/ 4 h 60"/>
                <a:gd name="T14" fmla="*/ 81 w 130"/>
                <a:gd name="T15" fmla="*/ 12 h 60"/>
                <a:gd name="T16" fmla="*/ 129 w 130"/>
                <a:gd name="T17" fmla="*/ 57 h 60"/>
                <a:gd name="T18" fmla="*/ 130 w 130"/>
                <a:gd name="T19" fmla="*/ 60 h 60"/>
                <a:gd name="T20" fmla="*/ 6 w 130"/>
                <a:gd name="T21" fmla="*/ 55 h 60"/>
                <a:gd name="T22" fmla="*/ 124 w 130"/>
                <a:gd name="T23" fmla="*/ 55 h 60"/>
                <a:gd name="T24" fmla="*/ 65 w 130"/>
                <a:gd name="T25" fmla="*/ 15 h 60"/>
                <a:gd name="T26" fmla="*/ 6 w 130"/>
                <a:gd name="T27" fmla="*/ 55 h 60"/>
                <a:gd name="T28" fmla="*/ 53 w 130"/>
                <a:gd name="T29" fmla="*/ 7 h 60"/>
                <a:gd name="T30" fmla="*/ 53 w 130"/>
                <a:gd name="T31" fmla="*/ 11 h 60"/>
                <a:gd name="T32" fmla="*/ 76 w 130"/>
                <a:gd name="T33" fmla="*/ 11 h 60"/>
                <a:gd name="T34" fmla="*/ 76 w 130"/>
                <a:gd name="T35" fmla="*/ 7 h 60"/>
                <a:gd name="T36" fmla="*/ 65 w 130"/>
                <a:gd name="T37" fmla="*/ 4 h 60"/>
                <a:gd name="T38" fmla="*/ 53 w 130"/>
                <a:gd name="T39" fmla="*/ 7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30" h="60">
                  <a:moveTo>
                    <a:pt x="130" y="6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1" y="57"/>
                    <a:pt x="1" y="57"/>
                    <a:pt x="1" y="57"/>
                  </a:cubicBezTo>
                  <a:cubicBezTo>
                    <a:pt x="8" y="34"/>
                    <a:pt x="27" y="18"/>
                    <a:pt x="49" y="12"/>
                  </a:cubicBezTo>
                  <a:cubicBezTo>
                    <a:pt x="49" y="4"/>
                    <a:pt x="49" y="4"/>
                    <a:pt x="49" y="4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81" y="4"/>
                    <a:pt x="81" y="4"/>
                    <a:pt x="81" y="4"/>
                  </a:cubicBezTo>
                  <a:cubicBezTo>
                    <a:pt x="81" y="12"/>
                    <a:pt x="81" y="12"/>
                    <a:pt x="81" y="12"/>
                  </a:cubicBezTo>
                  <a:cubicBezTo>
                    <a:pt x="103" y="18"/>
                    <a:pt x="122" y="34"/>
                    <a:pt x="129" y="57"/>
                  </a:cubicBezTo>
                  <a:lnTo>
                    <a:pt x="130" y="60"/>
                  </a:lnTo>
                  <a:close/>
                  <a:moveTo>
                    <a:pt x="6" y="55"/>
                  </a:moveTo>
                  <a:cubicBezTo>
                    <a:pt x="124" y="55"/>
                    <a:pt x="124" y="55"/>
                    <a:pt x="124" y="55"/>
                  </a:cubicBezTo>
                  <a:cubicBezTo>
                    <a:pt x="114" y="31"/>
                    <a:pt x="91" y="15"/>
                    <a:pt x="65" y="15"/>
                  </a:cubicBezTo>
                  <a:cubicBezTo>
                    <a:pt x="39" y="15"/>
                    <a:pt x="16" y="31"/>
                    <a:pt x="6" y="55"/>
                  </a:cubicBezTo>
                  <a:close/>
                  <a:moveTo>
                    <a:pt x="53" y="7"/>
                  </a:moveTo>
                  <a:cubicBezTo>
                    <a:pt x="53" y="11"/>
                    <a:pt x="53" y="11"/>
                    <a:pt x="53" y="11"/>
                  </a:cubicBezTo>
                  <a:cubicBezTo>
                    <a:pt x="61" y="10"/>
                    <a:pt x="69" y="10"/>
                    <a:pt x="76" y="11"/>
                  </a:cubicBezTo>
                  <a:cubicBezTo>
                    <a:pt x="76" y="7"/>
                    <a:pt x="76" y="7"/>
                    <a:pt x="76" y="7"/>
                  </a:cubicBezTo>
                  <a:cubicBezTo>
                    <a:pt x="65" y="4"/>
                    <a:pt x="65" y="4"/>
                    <a:pt x="65" y="4"/>
                  </a:cubicBezTo>
                  <a:lnTo>
                    <a:pt x="53" y="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Rectangle 24"/>
            <p:cNvSpPr>
              <a:spLocks noChangeArrowheads="1"/>
            </p:cNvSpPr>
            <p:nvPr userDrawn="1"/>
          </p:nvSpPr>
          <p:spPr bwMode="invGray">
            <a:xfrm>
              <a:off x="5705476" y="4413250"/>
              <a:ext cx="271463" cy="111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25"/>
            <p:cNvSpPr>
              <a:spLocks noEditPoints="1"/>
            </p:cNvSpPr>
            <p:nvPr userDrawn="1"/>
          </p:nvSpPr>
          <p:spPr bwMode="invGray">
            <a:xfrm>
              <a:off x="5703888" y="4408488"/>
              <a:ext cx="277813" cy="19050"/>
            </a:xfrm>
            <a:custGeom>
              <a:avLst/>
              <a:gdLst>
                <a:gd name="T0" fmla="*/ 175 w 175"/>
                <a:gd name="T1" fmla="*/ 12 h 12"/>
                <a:gd name="T2" fmla="*/ 0 w 175"/>
                <a:gd name="T3" fmla="*/ 12 h 12"/>
                <a:gd name="T4" fmla="*/ 0 w 175"/>
                <a:gd name="T5" fmla="*/ 0 h 12"/>
                <a:gd name="T6" fmla="*/ 175 w 175"/>
                <a:gd name="T7" fmla="*/ 0 h 12"/>
                <a:gd name="T8" fmla="*/ 175 w 175"/>
                <a:gd name="T9" fmla="*/ 12 h 12"/>
                <a:gd name="T10" fmla="*/ 4 w 175"/>
                <a:gd name="T11" fmla="*/ 9 h 12"/>
                <a:gd name="T12" fmla="*/ 170 w 175"/>
                <a:gd name="T13" fmla="*/ 9 h 12"/>
                <a:gd name="T14" fmla="*/ 170 w 175"/>
                <a:gd name="T15" fmla="*/ 5 h 12"/>
                <a:gd name="T16" fmla="*/ 4 w 175"/>
                <a:gd name="T17" fmla="*/ 5 h 12"/>
                <a:gd name="T18" fmla="*/ 4 w 175"/>
                <a:gd name="T19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2">
                  <a:moveTo>
                    <a:pt x="175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75" y="0"/>
                  </a:lnTo>
                  <a:lnTo>
                    <a:pt x="175" y="12"/>
                  </a:lnTo>
                  <a:close/>
                  <a:moveTo>
                    <a:pt x="4" y="9"/>
                  </a:moveTo>
                  <a:lnTo>
                    <a:pt x="170" y="9"/>
                  </a:lnTo>
                  <a:lnTo>
                    <a:pt x="170" y="5"/>
                  </a:lnTo>
                  <a:lnTo>
                    <a:pt x="4" y="5"/>
                  </a:lnTo>
                  <a:lnTo>
                    <a:pt x="4" y="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Rectangle 26"/>
            <p:cNvSpPr>
              <a:spLocks noChangeArrowheads="1"/>
            </p:cNvSpPr>
            <p:nvPr userDrawn="1"/>
          </p:nvSpPr>
          <p:spPr bwMode="invGray">
            <a:xfrm>
              <a:off x="5719763" y="4398963"/>
              <a:ext cx="246063" cy="1428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27"/>
            <p:cNvSpPr>
              <a:spLocks noEditPoints="1"/>
            </p:cNvSpPr>
            <p:nvPr userDrawn="1"/>
          </p:nvSpPr>
          <p:spPr bwMode="invGray">
            <a:xfrm>
              <a:off x="5716588" y="4395788"/>
              <a:ext cx="252413" cy="20638"/>
            </a:xfrm>
            <a:custGeom>
              <a:avLst/>
              <a:gdLst>
                <a:gd name="T0" fmla="*/ 159 w 159"/>
                <a:gd name="T1" fmla="*/ 13 h 13"/>
                <a:gd name="T2" fmla="*/ 0 w 159"/>
                <a:gd name="T3" fmla="*/ 13 h 13"/>
                <a:gd name="T4" fmla="*/ 0 w 159"/>
                <a:gd name="T5" fmla="*/ 0 h 13"/>
                <a:gd name="T6" fmla="*/ 159 w 159"/>
                <a:gd name="T7" fmla="*/ 0 h 13"/>
                <a:gd name="T8" fmla="*/ 159 w 159"/>
                <a:gd name="T9" fmla="*/ 13 h 13"/>
                <a:gd name="T10" fmla="*/ 4 w 159"/>
                <a:gd name="T11" fmla="*/ 8 h 13"/>
                <a:gd name="T12" fmla="*/ 155 w 159"/>
                <a:gd name="T13" fmla="*/ 8 h 13"/>
                <a:gd name="T14" fmla="*/ 155 w 159"/>
                <a:gd name="T15" fmla="*/ 4 h 13"/>
                <a:gd name="T16" fmla="*/ 4 w 159"/>
                <a:gd name="T17" fmla="*/ 4 h 13"/>
                <a:gd name="T18" fmla="*/ 4 w 159"/>
                <a:gd name="T19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9" h="13">
                  <a:moveTo>
                    <a:pt x="159" y="13"/>
                  </a:moveTo>
                  <a:lnTo>
                    <a:pt x="0" y="13"/>
                  </a:lnTo>
                  <a:lnTo>
                    <a:pt x="0" y="0"/>
                  </a:lnTo>
                  <a:lnTo>
                    <a:pt x="159" y="0"/>
                  </a:lnTo>
                  <a:lnTo>
                    <a:pt x="159" y="13"/>
                  </a:lnTo>
                  <a:close/>
                  <a:moveTo>
                    <a:pt x="4" y="8"/>
                  </a:moveTo>
                  <a:lnTo>
                    <a:pt x="155" y="8"/>
                  </a:lnTo>
                  <a:lnTo>
                    <a:pt x="155" y="4"/>
                  </a:lnTo>
                  <a:lnTo>
                    <a:pt x="4" y="4"/>
                  </a:lnTo>
                  <a:lnTo>
                    <a:pt x="4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Rectangle 28"/>
            <p:cNvSpPr>
              <a:spLocks noChangeArrowheads="1"/>
            </p:cNvSpPr>
            <p:nvPr userDrawn="1"/>
          </p:nvSpPr>
          <p:spPr bwMode="invGray">
            <a:xfrm>
              <a:off x="5734051" y="4386263"/>
              <a:ext cx="217488" cy="1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29"/>
            <p:cNvSpPr>
              <a:spLocks noEditPoints="1"/>
            </p:cNvSpPr>
            <p:nvPr userDrawn="1"/>
          </p:nvSpPr>
          <p:spPr bwMode="invGray">
            <a:xfrm>
              <a:off x="5729288" y="4383088"/>
              <a:ext cx="225425" cy="19050"/>
            </a:xfrm>
            <a:custGeom>
              <a:avLst/>
              <a:gdLst>
                <a:gd name="T0" fmla="*/ 142 w 142"/>
                <a:gd name="T1" fmla="*/ 12 h 12"/>
                <a:gd name="T2" fmla="*/ 0 w 142"/>
                <a:gd name="T3" fmla="*/ 12 h 12"/>
                <a:gd name="T4" fmla="*/ 0 w 142"/>
                <a:gd name="T5" fmla="*/ 0 h 12"/>
                <a:gd name="T6" fmla="*/ 142 w 142"/>
                <a:gd name="T7" fmla="*/ 0 h 12"/>
                <a:gd name="T8" fmla="*/ 142 w 142"/>
                <a:gd name="T9" fmla="*/ 12 h 12"/>
                <a:gd name="T10" fmla="*/ 5 w 142"/>
                <a:gd name="T11" fmla="*/ 8 h 12"/>
                <a:gd name="T12" fmla="*/ 138 w 142"/>
                <a:gd name="T13" fmla="*/ 8 h 12"/>
                <a:gd name="T14" fmla="*/ 138 w 142"/>
                <a:gd name="T15" fmla="*/ 4 h 12"/>
                <a:gd name="T16" fmla="*/ 5 w 142"/>
                <a:gd name="T17" fmla="*/ 4 h 12"/>
                <a:gd name="T18" fmla="*/ 5 w 142"/>
                <a:gd name="T19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" h="12">
                  <a:moveTo>
                    <a:pt x="142" y="12"/>
                  </a:moveTo>
                  <a:lnTo>
                    <a:pt x="0" y="12"/>
                  </a:lnTo>
                  <a:lnTo>
                    <a:pt x="0" y="0"/>
                  </a:lnTo>
                  <a:lnTo>
                    <a:pt x="142" y="0"/>
                  </a:lnTo>
                  <a:lnTo>
                    <a:pt x="142" y="12"/>
                  </a:lnTo>
                  <a:close/>
                  <a:moveTo>
                    <a:pt x="5" y="8"/>
                  </a:moveTo>
                  <a:lnTo>
                    <a:pt x="138" y="8"/>
                  </a:lnTo>
                  <a:lnTo>
                    <a:pt x="138" y="4"/>
                  </a:lnTo>
                  <a:lnTo>
                    <a:pt x="5" y="4"/>
                  </a:lnTo>
                  <a:lnTo>
                    <a:pt x="5" y="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Rectangle 30"/>
            <p:cNvSpPr>
              <a:spLocks noChangeArrowheads="1"/>
            </p:cNvSpPr>
            <p:nvPr userDrawn="1"/>
          </p:nvSpPr>
          <p:spPr bwMode="invGray">
            <a:xfrm>
              <a:off x="5710238" y="4414838"/>
              <a:ext cx="263525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Rectangle 31"/>
            <p:cNvSpPr>
              <a:spLocks noChangeArrowheads="1"/>
            </p:cNvSpPr>
            <p:nvPr userDrawn="1"/>
          </p:nvSpPr>
          <p:spPr bwMode="invGray">
            <a:xfrm>
              <a:off x="5724526" y="4402138"/>
              <a:ext cx="2365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Rectangle 32"/>
            <p:cNvSpPr>
              <a:spLocks noChangeArrowheads="1"/>
            </p:cNvSpPr>
            <p:nvPr userDrawn="1"/>
          </p:nvSpPr>
          <p:spPr bwMode="invGray">
            <a:xfrm>
              <a:off x="5737226" y="4389438"/>
              <a:ext cx="211138" cy="7938"/>
            </a:xfrm>
            <a:prstGeom prst="rect">
              <a:avLst/>
            </a:pr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33"/>
            <p:cNvSpPr>
              <a:spLocks/>
            </p:cNvSpPr>
            <p:nvPr userDrawn="1"/>
          </p:nvSpPr>
          <p:spPr bwMode="invGray">
            <a:xfrm>
              <a:off x="5746751" y="4205288"/>
              <a:ext cx="190500" cy="44450"/>
            </a:xfrm>
            <a:custGeom>
              <a:avLst/>
              <a:gdLst>
                <a:gd name="T0" fmla="*/ 60 w 120"/>
                <a:gd name="T1" fmla="*/ 0 h 28"/>
                <a:gd name="T2" fmla="*/ 120 w 120"/>
                <a:gd name="T3" fmla="*/ 28 h 28"/>
                <a:gd name="T4" fmla="*/ 0 w 120"/>
                <a:gd name="T5" fmla="*/ 28 h 28"/>
                <a:gd name="T6" fmla="*/ 60 w 120"/>
                <a:gd name="T7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0" h="28">
                  <a:moveTo>
                    <a:pt x="60" y="0"/>
                  </a:moveTo>
                  <a:lnTo>
                    <a:pt x="120" y="28"/>
                  </a:lnTo>
                  <a:lnTo>
                    <a:pt x="0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CC00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34"/>
            <p:cNvSpPr>
              <a:spLocks noEditPoints="1"/>
            </p:cNvSpPr>
            <p:nvPr userDrawn="1"/>
          </p:nvSpPr>
          <p:spPr bwMode="invGray">
            <a:xfrm>
              <a:off x="6994526" y="4392613"/>
              <a:ext cx="31750" cy="30163"/>
            </a:xfrm>
            <a:custGeom>
              <a:avLst/>
              <a:gdLst>
                <a:gd name="T0" fmla="*/ 21 w 21"/>
                <a:gd name="T1" fmla="*/ 10 h 20"/>
                <a:gd name="T2" fmla="*/ 11 w 21"/>
                <a:gd name="T3" fmla="*/ 20 h 20"/>
                <a:gd name="T4" fmla="*/ 0 w 21"/>
                <a:gd name="T5" fmla="*/ 10 h 20"/>
                <a:gd name="T6" fmla="*/ 11 w 21"/>
                <a:gd name="T7" fmla="*/ 0 h 20"/>
                <a:gd name="T8" fmla="*/ 21 w 21"/>
                <a:gd name="T9" fmla="*/ 10 h 20"/>
                <a:gd name="T10" fmla="*/ 19 w 21"/>
                <a:gd name="T11" fmla="*/ 10 h 20"/>
                <a:gd name="T12" fmla="*/ 11 w 21"/>
                <a:gd name="T13" fmla="*/ 1 h 20"/>
                <a:gd name="T14" fmla="*/ 2 w 21"/>
                <a:gd name="T15" fmla="*/ 10 h 20"/>
                <a:gd name="T16" fmla="*/ 11 w 21"/>
                <a:gd name="T17" fmla="*/ 19 h 20"/>
                <a:gd name="T18" fmla="*/ 19 w 21"/>
                <a:gd name="T19" fmla="*/ 10 h 20"/>
                <a:gd name="T20" fmla="*/ 8 w 21"/>
                <a:gd name="T21" fmla="*/ 16 h 20"/>
                <a:gd name="T22" fmla="*/ 7 w 21"/>
                <a:gd name="T23" fmla="*/ 16 h 20"/>
                <a:gd name="T24" fmla="*/ 7 w 21"/>
                <a:gd name="T25" fmla="*/ 4 h 20"/>
                <a:gd name="T26" fmla="*/ 11 w 21"/>
                <a:gd name="T27" fmla="*/ 4 h 20"/>
                <a:gd name="T28" fmla="*/ 15 w 21"/>
                <a:gd name="T29" fmla="*/ 7 h 20"/>
                <a:gd name="T30" fmla="*/ 12 w 21"/>
                <a:gd name="T31" fmla="*/ 11 h 20"/>
                <a:gd name="T32" fmla="*/ 16 w 21"/>
                <a:gd name="T33" fmla="*/ 16 h 20"/>
                <a:gd name="T34" fmla="*/ 14 w 21"/>
                <a:gd name="T35" fmla="*/ 16 h 20"/>
                <a:gd name="T36" fmla="*/ 11 w 21"/>
                <a:gd name="T37" fmla="*/ 11 h 20"/>
                <a:gd name="T38" fmla="*/ 8 w 21"/>
                <a:gd name="T39" fmla="*/ 11 h 20"/>
                <a:gd name="T40" fmla="*/ 8 w 21"/>
                <a:gd name="T41" fmla="*/ 16 h 20"/>
                <a:gd name="T42" fmla="*/ 10 w 21"/>
                <a:gd name="T43" fmla="*/ 9 h 20"/>
                <a:gd name="T44" fmla="*/ 14 w 21"/>
                <a:gd name="T45" fmla="*/ 7 h 20"/>
                <a:gd name="T46" fmla="*/ 11 w 21"/>
                <a:gd name="T47" fmla="*/ 6 h 20"/>
                <a:gd name="T48" fmla="*/ 8 w 21"/>
                <a:gd name="T49" fmla="*/ 6 h 20"/>
                <a:gd name="T50" fmla="*/ 8 w 21"/>
                <a:gd name="T51" fmla="*/ 9 h 20"/>
                <a:gd name="T52" fmla="*/ 10 w 21"/>
                <a:gd name="T53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21" h="20">
                  <a:moveTo>
                    <a:pt x="21" y="10"/>
                  </a:moveTo>
                  <a:cubicBezTo>
                    <a:pt x="21" y="16"/>
                    <a:pt x="16" y="20"/>
                    <a:pt x="11" y="20"/>
                  </a:cubicBezTo>
                  <a:cubicBezTo>
                    <a:pt x="5" y="20"/>
                    <a:pt x="0" y="16"/>
                    <a:pt x="0" y="10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6" y="0"/>
                    <a:pt x="21" y="5"/>
                    <a:pt x="21" y="10"/>
                  </a:cubicBezTo>
                  <a:moveTo>
                    <a:pt x="19" y="10"/>
                  </a:moveTo>
                  <a:cubicBezTo>
                    <a:pt x="19" y="5"/>
                    <a:pt x="15" y="1"/>
                    <a:pt x="11" y="1"/>
                  </a:cubicBezTo>
                  <a:cubicBezTo>
                    <a:pt x="6" y="1"/>
                    <a:pt x="2" y="5"/>
                    <a:pt x="2" y="10"/>
                  </a:cubicBezTo>
                  <a:cubicBezTo>
                    <a:pt x="2" y="15"/>
                    <a:pt x="6" y="19"/>
                    <a:pt x="11" y="19"/>
                  </a:cubicBezTo>
                  <a:cubicBezTo>
                    <a:pt x="15" y="19"/>
                    <a:pt x="19" y="15"/>
                    <a:pt x="19" y="10"/>
                  </a:cubicBezTo>
                  <a:moveTo>
                    <a:pt x="8" y="16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11" y="4"/>
                    <a:pt x="11" y="4"/>
                    <a:pt x="11" y="4"/>
                  </a:cubicBezTo>
                  <a:cubicBezTo>
                    <a:pt x="14" y="4"/>
                    <a:pt x="15" y="5"/>
                    <a:pt x="15" y="7"/>
                  </a:cubicBezTo>
                  <a:cubicBezTo>
                    <a:pt x="15" y="10"/>
                    <a:pt x="14" y="10"/>
                    <a:pt x="12" y="11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8" y="11"/>
                    <a:pt x="8" y="11"/>
                    <a:pt x="8" y="11"/>
                  </a:cubicBezTo>
                  <a:lnTo>
                    <a:pt x="8" y="16"/>
                  </a:lnTo>
                  <a:close/>
                  <a:moveTo>
                    <a:pt x="10" y="9"/>
                  </a:moveTo>
                  <a:cubicBezTo>
                    <a:pt x="12" y="9"/>
                    <a:pt x="14" y="10"/>
                    <a:pt x="14" y="7"/>
                  </a:cubicBezTo>
                  <a:cubicBezTo>
                    <a:pt x="14" y="6"/>
                    <a:pt x="12" y="6"/>
                    <a:pt x="11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9"/>
                    <a:pt x="8" y="9"/>
                    <a:pt x="8" y="9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765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Red Section Break or Call Out">
    <p:bg>
      <p:bgPr>
        <a:solidFill>
          <a:srgbClr val="CC00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ubtitle 2">
            <a:extLst>
              <a:ext uri="{FF2B5EF4-FFF2-40B4-BE49-F238E27FC236}">
                <a16:creationId xmlns:a16="http://schemas.microsoft.com/office/drawing/2014/main" id="{54A5FDF0-C9B9-9A48-B272-A7C65914E905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0" y="3956282"/>
            <a:ext cx="12188825" cy="650648"/>
          </a:xfrm>
          <a:prstGeom prst="rect">
            <a:avLst/>
          </a:prstGeom>
        </p:spPr>
        <p:txBody>
          <a:bodyPr bIns="0" anchor="t">
            <a:normAutofit/>
          </a:bodyPr>
          <a:lstStyle>
            <a:lvl1pPr marL="0" indent="0" algn="ctr">
              <a:spcBef>
                <a:spcPts val="0"/>
              </a:spcBef>
              <a:buNone/>
              <a:defRPr lang="en-US" sz="2000" b="0" kern="1200" dirty="0">
                <a:solidFill>
                  <a:schemeClr val="bg1"/>
                </a:solidFill>
                <a:latin typeface="+mj-lt"/>
                <a:ea typeface="+mn-ea"/>
                <a:cs typeface="Arial" panose="020B0604020202020204" pitchFamily="34" charset="0"/>
              </a:defRPr>
            </a:lvl1pPr>
            <a:lvl2pPr marL="257175" indent="0" algn="ctr">
              <a:buNone/>
              <a:defRPr sz="1125"/>
            </a:lvl2pPr>
            <a:lvl3pPr marL="514350" indent="0" algn="ctr">
              <a:buNone/>
              <a:defRPr sz="1013"/>
            </a:lvl3pPr>
            <a:lvl4pPr marL="771525" indent="0" algn="ctr">
              <a:buNone/>
              <a:defRPr sz="900"/>
            </a:lvl4pPr>
            <a:lvl5pPr marL="1028700" indent="0" algn="ctr">
              <a:buNone/>
              <a:defRPr sz="900"/>
            </a:lvl5pPr>
            <a:lvl6pPr marL="1285875" indent="0" algn="ctr">
              <a:buNone/>
              <a:defRPr sz="900"/>
            </a:lvl6pPr>
            <a:lvl7pPr marL="1543050" indent="0" algn="ctr">
              <a:buNone/>
              <a:defRPr sz="900"/>
            </a:lvl7pPr>
            <a:lvl8pPr marL="1800225" indent="0" algn="ctr">
              <a:buNone/>
              <a:defRPr sz="900"/>
            </a:lvl8pPr>
            <a:lvl9pPr marL="2057400" indent="0" algn="ctr">
              <a:buNone/>
              <a:defRPr sz="900"/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D674B67F-696A-ED41-B4C6-A75BA1923C2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0" y="1363854"/>
            <a:ext cx="12188825" cy="1605339"/>
          </a:xfrm>
        </p:spPr>
        <p:txBody>
          <a:bodyPr bIns="0" anchor="b">
            <a:normAutofit/>
          </a:bodyPr>
          <a:lstStyle>
            <a:lvl1pPr algn="ctr">
              <a:spcBef>
                <a:spcPts val="0"/>
              </a:spcBef>
              <a:defRPr lang="en-US" sz="3600" b="1" kern="1200" cap="none" spc="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black">
          <a:xfrm>
            <a:off x="5555157" y="3181456"/>
            <a:ext cx="940621" cy="495088"/>
            <a:chOff x="1862" y="1719"/>
            <a:chExt cx="1889" cy="994"/>
          </a:xfrm>
          <a:solidFill>
            <a:schemeClr val="bg1"/>
          </a:solidFill>
        </p:grpSpPr>
        <p:sp>
          <p:nvSpPr>
            <p:cNvPr id="13" name="Freeform 5"/>
            <p:cNvSpPr>
              <a:spLocks noEditPoints="1"/>
            </p:cNvSpPr>
            <p:nvPr userDrawn="1"/>
          </p:nvSpPr>
          <p:spPr bwMode="black">
            <a:xfrm>
              <a:off x="1862" y="1719"/>
              <a:ext cx="1889" cy="985"/>
            </a:xfrm>
            <a:custGeom>
              <a:avLst/>
              <a:gdLst>
                <a:gd name="T0" fmla="*/ 1390 w 1392"/>
                <a:gd name="T1" fmla="*/ 336 h 728"/>
                <a:gd name="T2" fmla="*/ 1355 w 1392"/>
                <a:gd name="T3" fmla="*/ 380 h 728"/>
                <a:gd name="T4" fmla="*/ 1305 w 1392"/>
                <a:gd name="T5" fmla="*/ 333 h 728"/>
                <a:gd name="T6" fmla="*/ 1238 w 1392"/>
                <a:gd name="T7" fmla="*/ 286 h 728"/>
                <a:gd name="T8" fmla="*/ 1167 w 1392"/>
                <a:gd name="T9" fmla="*/ 232 h 728"/>
                <a:gd name="T10" fmla="*/ 955 w 1392"/>
                <a:gd name="T11" fmla="*/ 396 h 728"/>
                <a:gd name="T12" fmla="*/ 984 w 1392"/>
                <a:gd name="T13" fmla="*/ 527 h 728"/>
                <a:gd name="T14" fmla="*/ 963 w 1392"/>
                <a:gd name="T15" fmla="*/ 570 h 728"/>
                <a:gd name="T16" fmla="*/ 829 w 1392"/>
                <a:gd name="T17" fmla="*/ 556 h 728"/>
                <a:gd name="T18" fmla="*/ 781 w 1392"/>
                <a:gd name="T19" fmla="*/ 603 h 728"/>
                <a:gd name="T20" fmla="*/ 847 w 1392"/>
                <a:gd name="T21" fmla="*/ 654 h 728"/>
                <a:gd name="T22" fmla="*/ 868 w 1392"/>
                <a:gd name="T23" fmla="*/ 697 h 728"/>
                <a:gd name="T24" fmla="*/ 832 w 1392"/>
                <a:gd name="T25" fmla="*/ 727 h 728"/>
                <a:gd name="T26" fmla="*/ 767 w 1392"/>
                <a:gd name="T27" fmla="*/ 676 h 728"/>
                <a:gd name="T28" fmla="*/ 679 w 1392"/>
                <a:gd name="T29" fmla="*/ 641 h 728"/>
                <a:gd name="T30" fmla="*/ 578 w 1392"/>
                <a:gd name="T31" fmla="*/ 665 h 728"/>
                <a:gd name="T32" fmla="*/ 642 w 1392"/>
                <a:gd name="T33" fmla="*/ 608 h 728"/>
                <a:gd name="T34" fmla="*/ 593 w 1392"/>
                <a:gd name="T35" fmla="*/ 570 h 728"/>
                <a:gd name="T36" fmla="*/ 425 w 1392"/>
                <a:gd name="T37" fmla="*/ 403 h 728"/>
                <a:gd name="T38" fmla="*/ 353 w 1392"/>
                <a:gd name="T39" fmla="*/ 292 h 728"/>
                <a:gd name="T40" fmla="*/ 243 w 1392"/>
                <a:gd name="T41" fmla="*/ 244 h 728"/>
                <a:gd name="T42" fmla="*/ 1 w 1392"/>
                <a:gd name="T43" fmla="*/ 120 h 728"/>
                <a:gd name="T44" fmla="*/ 118 w 1392"/>
                <a:gd name="T45" fmla="*/ 145 h 728"/>
                <a:gd name="T46" fmla="*/ 294 w 1392"/>
                <a:gd name="T47" fmla="*/ 199 h 728"/>
                <a:gd name="T48" fmla="*/ 606 w 1392"/>
                <a:gd name="T49" fmla="*/ 133 h 728"/>
                <a:gd name="T50" fmla="*/ 852 w 1392"/>
                <a:gd name="T51" fmla="*/ 95 h 728"/>
                <a:gd name="T52" fmla="*/ 930 w 1392"/>
                <a:gd name="T53" fmla="*/ 76 h 728"/>
                <a:gd name="T54" fmla="*/ 975 w 1392"/>
                <a:gd name="T55" fmla="*/ 52 h 728"/>
                <a:gd name="T56" fmla="*/ 1018 w 1392"/>
                <a:gd name="T57" fmla="*/ 36 h 728"/>
                <a:gd name="T58" fmla="*/ 1125 w 1392"/>
                <a:gd name="T59" fmla="*/ 59 h 728"/>
                <a:gd name="T60" fmla="*/ 1219 w 1392"/>
                <a:gd name="T61" fmla="*/ 68 h 728"/>
                <a:gd name="T62" fmla="*/ 1262 w 1392"/>
                <a:gd name="T63" fmla="*/ 71 h 728"/>
                <a:gd name="T64" fmla="*/ 1335 w 1392"/>
                <a:gd name="T65" fmla="*/ 201 h 728"/>
                <a:gd name="T66" fmla="*/ 752 w 1392"/>
                <a:gd name="T67" fmla="*/ 480 h 728"/>
                <a:gd name="T68" fmla="*/ 803 w 1392"/>
                <a:gd name="T69" fmla="*/ 444 h 728"/>
                <a:gd name="T70" fmla="*/ 777 w 1392"/>
                <a:gd name="T71" fmla="*/ 418 h 728"/>
                <a:gd name="T72" fmla="*/ 615 w 1392"/>
                <a:gd name="T73" fmla="*/ 399 h 728"/>
                <a:gd name="T74" fmla="*/ 690 w 1392"/>
                <a:gd name="T75" fmla="*/ 519 h 728"/>
                <a:gd name="T76" fmla="*/ 751 w 1392"/>
                <a:gd name="T77" fmla="*/ 530 h 728"/>
                <a:gd name="T78" fmla="*/ 701 w 1392"/>
                <a:gd name="T79" fmla="*/ 499 h 728"/>
                <a:gd name="T80" fmla="*/ 740 w 1392"/>
                <a:gd name="T81" fmla="*/ 469 h 728"/>
                <a:gd name="T82" fmla="*/ 882 w 1392"/>
                <a:gd name="T83" fmla="*/ 467 h 728"/>
                <a:gd name="T84" fmla="*/ 863 w 1392"/>
                <a:gd name="T85" fmla="*/ 526 h 728"/>
                <a:gd name="T86" fmla="*/ 921 w 1392"/>
                <a:gd name="T87" fmla="*/ 510 h 728"/>
                <a:gd name="T88" fmla="*/ 882 w 1392"/>
                <a:gd name="T89" fmla="*/ 46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392" h="728">
                  <a:moveTo>
                    <a:pt x="1387" y="320"/>
                  </a:moveTo>
                  <a:cubicBezTo>
                    <a:pt x="1392" y="327"/>
                    <a:pt x="1390" y="328"/>
                    <a:pt x="1390" y="336"/>
                  </a:cubicBezTo>
                  <a:cubicBezTo>
                    <a:pt x="1391" y="346"/>
                    <a:pt x="1379" y="348"/>
                    <a:pt x="1372" y="364"/>
                  </a:cubicBezTo>
                  <a:cubicBezTo>
                    <a:pt x="1368" y="372"/>
                    <a:pt x="1365" y="377"/>
                    <a:pt x="1355" y="380"/>
                  </a:cubicBezTo>
                  <a:cubicBezTo>
                    <a:pt x="1346" y="383"/>
                    <a:pt x="1322" y="377"/>
                    <a:pt x="1312" y="366"/>
                  </a:cubicBezTo>
                  <a:cubicBezTo>
                    <a:pt x="1302" y="356"/>
                    <a:pt x="1310" y="342"/>
                    <a:pt x="1305" y="333"/>
                  </a:cubicBezTo>
                  <a:cubicBezTo>
                    <a:pt x="1294" y="314"/>
                    <a:pt x="1275" y="307"/>
                    <a:pt x="1267" y="299"/>
                  </a:cubicBezTo>
                  <a:cubicBezTo>
                    <a:pt x="1258" y="292"/>
                    <a:pt x="1249" y="289"/>
                    <a:pt x="1238" y="286"/>
                  </a:cubicBezTo>
                  <a:cubicBezTo>
                    <a:pt x="1205" y="278"/>
                    <a:pt x="1201" y="261"/>
                    <a:pt x="1190" y="245"/>
                  </a:cubicBezTo>
                  <a:cubicBezTo>
                    <a:pt x="1178" y="229"/>
                    <a:pt x="1171" y="231"/>
                    <a:pt x="1167" y="232"/>
                  </a:cubicBezTo>
                  <a:cubicBezTo>
                    <a:pt x="1117" y="245"/>
                    <a:pt x="1057" y="268"/>
                    <a:pt x="1030" y="284"/>
                  </a:cubicBezTo>
                  <a:cubicBezTo>
                    <a:pt x="984" y="313"/>
                    <a:pt x="964" y="345"/>
                    <a:pt x="955" y="396"/>
                  </a:cubicBezTo>
                  <a:cubicBezTo>
                    <a:pt x="978" y="433"/>
                    <a:pt x="968" y="444"/>
                    <a:pt x="968" y="459"/>
                  </a:cubicBezTo>
                  <a:cubicBezTo>
                    <a:pt x="966" y="498"/>
                    <a:pt x="981" y="517"/>
                    <a:pt x="984" y="527"/>
                  </a:cubicBezTo>
                  <a:cubicBezTo>
                    <a:pt x="988" y="537"/>
                    <a:pt x="987" y="541"/>
                    <a:pt x="983" y="547"/>
                  </a:cubicBezTo>
                  <a:cubicBezTo>
                    <a:pt x="978" y="552"/>
                    <a:pt x="971" y="563"/>
                    <a:pt x="963" y="570"/>
                  </a:cubicBezTo>
                  <a:cubicBezTo>
                    <a:pt x="955" y="577"/>
                    <a:pt x="948" y="574"/>
                    <a:pt x="940" y="572"/>
                  </a:cubicBezTo>
                  <a:cubicBezTo>
                    <a:pt x="901" y="562"/>
                    <a:pt x="868" y="558"/>
                    <a:pt x="829" y="556"/>
                  </a:cubicBezTo>
                  <a:cubicBezTo>
                    <a:pt x="803" y="555"/>
                    <a:pt x="779" y="581"/>
                    <a:pt x="772" y="588"/>
                  </a:cubicBezTo>
                  <a:cubicBezTo>
                    <a:pt x="766" y="595"/>
                    <a:pt x="776" y="600"/>
                    <a:pt x="781" y="603"/>
                  </a:cubicBezTo>
                  <a:cubicBezTo>
                    <a:pt x="796" y="613"/>
                    <a:pt x="802" y="625"/>
                    <a:pt x="815" y="631"/>
                  </a:cubicBezTo>
                  <a:cubicBezTo>
                    <a:pt x="828" y="637"/>
                    <a:pt x="840" y="641"/>
                    <a:pt x="847" y="654"/>
                  </a:cubicBezTo>
                  <a:cubicBezTo>
                    <a:pt x="851" y="664"/>
                    <a:pt x="845" y="672"/>
                    <a:pt x="840" y="676"/>
                  </a:cubicBezTo>
                  <a:cubicBezTo>
                    <a:pt x="847" y="680"/>
                    <a:pt x="861" y="691"/>
                    <a:pt x="868" y="697"/>
                  </a:cubicBezTo>
                  <a:cubicBezTo>
                    <a:pt x="874" y="703"/>
                    <a:pt x="876" y="716"/>
                    <a:pt x="867" y="719"/>
                  </a:cubicBezTo>
                  <a:cubicBezTo>
                    <a:pt x="857" y="722"/>
                    <a:pt x="841" y="726"/>
                    <a:pt x="832" y="727"/>
                  </a:cubicBezTo>
                  <a:cubicBezTo>
                    <a:pt x="821" y="728"/>
                    <a:pt x="820" y="721"/>
                    <a:pt x="817" y="718"/>
                  </a:cubicBezTo>
                  <a:cubicBezTo>
                    <a:pt x="807" y="703"/>
                    <a:pt x="785" y="680"/>
                    <a:pt x="767" y="676"/>
                  </a:cubicBezTo>
                  <a:cubicBezTo>
                    <a:pt x="733" y="668"/>
                    <a:pt x="731" y="650"/>
                    <a:pt x="709" y="630"/>
                  </a:cubicBezTo>
                  <a:cubicBezTo>
                    <a:pt x="697" y="619"/>
                    <a:pt x="695" y="628"/>
                    <a:pt x="679" y="641"/>
                  </a:cubicBezTo>
                  <a:cubicBezTo>
                    <a:pt x="649" y="665"/>
                    <a:pt x="648" y="646"/>
                    <a:pt x="622" y="662"/>
                  </a:cubicBezTo>
                  <a:cubicBezTo>
                    <a:pt x="577" y="689"/>
                    <a:pt x="576" y="672"/>
                    <a:pt x="578" y="665"/>
                  </a:cubicBezTo>
                  <a:cubicBezTo>
                    <a:pt x="581" y="658"/>
                    <a:pt x="586" y="647"/>
                    <a:pt x="597" y="626"/>
                  </a:cubicBezTo>
                  <a:cubicBezTo>
                    <a:pt x="608" y="601"/>
                    <a:pt x="627" y="622"/>
                    <a:pt x="642" y="608"/>
                  </a:cubicBezTo>
                  <a:cubicBezTo>
                    <a:pt x="654" y="598"/>
                    <a:pt x="663" y="583"/>
                    <a:pt x="663" y="583"/>
                  </a:cubicBezTo>
                  <a:cubicBezTo>
                    <a:pt x="641" y="560"/>
                    <a:pt x="636" y="572"/>
                    <a:pt x="593" y="570"/>
                  </a:cubicBezTo>
                  <a:cubicBezTo>
                    <a:pt x="554" y="568"/>
                    <a:pt x="552" y="555"/>
                    <a:pt x="543" y="527"/>
                  </a:cubicBezTo>
                  <a:cubicBezTo>
                    <a:pt x="520" y="456"/>
                    <a:pt x="481" y="439"/>
                    <a:pt x="425" y="403"/>
                  </a:cubicBezTo>
                  <a:cubicBezTo>
                    <a:pt x="379" y="372"/>
                    <a:pt x="399" y="357"/>
                    <a:pt x="371" y="329"/>
                  </a:cubicBezTo>
                  <a:cubicBezTo>
                    <a:pt x="356" y="316"/>
                    <a:pt x="356" y="307"/>
                    <a:pt x="353" y="292"/>
                  </a:cubicBezTo>
                  <a:cubicBezTo>
                    <a:pt x="350" y="277"/>
                    <a:pt x="348" y="277"/>
                    <a:pt x="335" y="275"/>
                  </a:cubicBezTo>
                  <a:cubicBezTo>
                    <a:pt x="321" y="273"/>
                    <a:pt x="269" y="267"/>
                    <a:pt x="243" y="244"/>
                  </a:cubicBezTo>
                  <a:cubicBezTo>
                    <a:pt x="214" y="219"/>
                    <a:pt x="213" y="229"/>
                    <a:pt x="180" y="231"/>
                  </a:cubicBezTo>
                  <a:cubicBezTo>
                    <a:pt x="70" y="236"/>
                    <a:pt x="3" y="160"/>
                    <a:pt x="1" y="120"/>
                  </a:cubicBezTo>
                  <a:cubicBezTo>
                    <a:pt x="0" y="98"/>
                    <a:pt x="11" y="93"/>
                    <a:pt x="23" y="104"/>
                  </a:cubicBezTo>
                  <a:cubicBezTo>
                    <a:pt x="34" y="115"/>
                    <a:pt x="68" y="140"/>
                    <a:pt x="118" y="145"/>
                  </a:cubicBezTo>
                  <a:cubicBezTo>
                    <a:pt x="186" y="152"/>
                    <a:pt x="211" y="134"/>
                    <a:pt x="232" y="138"/>
                  </a:cubicBezTo>
                  <a:cubicBezTo>
                    <a:pt x="273" y="145"/>
                    <a:pt x="271" y="164"/>
                    <a:pt x="294" y="199"/>
                  </a:cubicBezTo>
                  <a:cubicBezTo>
                    <a:pt x="307" y="219"/>
                    <a:pt x="389" y="184"/>
                    <a:pt x="400" y="179"/>
                  </a:cubicBezTo>
                  <a:cubicBezTo>
                    <a:pt x="452" y="152"/>
                    <a:pt x="510" y="117"/>
                    <a:pt x="606" y="133"/>
                  </a:cubicBezTo>
                  <a:cubicBezTo>
                    <a:pt x="718" y="150"/>
                    <a:pt x="801" y="130"/>
                    <a:pt x="843" y="115"/>
                  </a:cubicBezTo>
                  <a:cubicBezTo>
                    <a:pt x="876" y="103"/>
                    <a:pt x="860" y="100"/>
                    <a:pt x="852" y="95"/>
                  </a:cubicBezTo>
                  <a:cubicBezTo>
                    <a:pt x="845" y="89"/>
                    <a:pt x="821" y="72"/>
                    <a:pt x="826" y="62"/>
                  </a:cubicBezTo>
                  <a:cubicBezTo>
                    <a:pt x="833" y="47"/>
                    <a:pt x="917" y="92"/>
                    <a:pt x="930" y="76"/>
                  </a:cubicBezTo>
                  <a:cubicBezTo>
                    <a:pt x="936" y="69"/>
                    <a:pt x="873" y="37"/>
                    <a:pt x="888" y="19"/>
                  </a:cubicBezTo>
                  <a:cubicBezTo>
                    <a:pt x="903" y="0"/>
                    <a:pt x="923" y="38"/>
                    <a:pt x="975" y="52"/>
                  </a:cubicBezTo>
                  <a:cubicBezTo>
                    <a:pt x="1004" y="61"/>
                    <a:pt x="1014" y="64"/>
                    <a:pt x="1018" y="59"/>
                  </a:cubicBezTo>
                  <a:cubicBezTo>
                    <a:pt x="1026" y="50"/>
                    <a:pt x="1011" y="43"/>
                    <a:pt x="1018" y="36"/>
                  </a:cubicBezTo>
                  <a:cubicBezTo>
                    <a:pt x="1029" y="27"/>
                    <a:pt x="1057" y="48"/>
                    <a:pt x="1082" y="59"/>
                  </a:cubicBezTo>
                  <a:cubicBezTo>
                    <a:pt x="1108" y="70"/>
                    <a:pt x="1080" y="28"/>
                    <a:pt x="1125" y="59"/>
                  </a:cubicBezTo>
                  <a:cubicBezTo>
                    <a:pt x="1159" y="82"/>
                    <a:pt x="1182" y="85"/>
                    <a:pt x="1207" y="85"/>
                  </a:cubicBezTo>
                  <a:cubicBezTo>
                    <a:pt x="1223" y="85"/>
                    <a:pt x="1217" y="80"/>
                    <a:pt x="1219" y="68"/>
                  </a:cubicBezTo>
                  <a:cubicBezTo>
                    <a:pt x="1222" y="56"/>
                    <a:pt x="1228" y="22"/>
                    <a:pt x="1237" y="17"/>
                  </a:cubicBezTo>
                  <a:cubicBezTo>
                    <a:pt x="1254" y="6"/>
                    <a:pt x="1256" y="43"/>
                    <a:pt x="1262" y="71"/>
                  </a:cubicBezTo>
                  <a:cubicBezTo>
                    <a:pt x="1267" y="98"/>
                    <a:pt x="1278" y="118"/>
                    <a:pt x="1309" y="145"/>
                  </a:cubicBezTo>
                  <a:cubicBezTo>
                    <a:pt x="1332" y="166"/>
                    <a:pt x="1329" y="180"/>
                    <a:pt x="1335" y="201"/>
                  </a:cubicBezTo>
                  <a:cubicBezTo>
                    <a:pt x="1346" y="236"/>
                    <a:pt x="1356" y="277"/>
                    <a:pt x="1387" y="320"/>
                  </a:cubicBezTo>
                  <a:close/>
                  <a:moveTo>
                    <a:pt x="752" y="480"/>
                  </a:moveTo>
                  <a:cubicBezTo>
                    <a:pt x="754" y="491"/>
                    <a:pt x="765" y="492"/>
                    <a:pt x="777" y="492"/>
                  </a:cubicBezTo>
                  <a:cubicBezTo>
                    <a:pt x="791" y="473"/>
                    <a:pt x="799" y="456"/>
                    <a:pt x="803" y="444"/>
                  </a:cubicBezTo>
                  <a:cubicBezTo>
                    <a:pt x="800" y="440"/>
                    <a:pt x="796" y="427"/>
                    <a:pt x="794" y="420"/>
                  </a:cubicBezTo>
                  <a:cubicBezTo>
                    <a:pt x="791" y="413"/>
                    <a:pt x="784" y="416"/>
                    <a:pt x="777" y="418"/>
                  </a:cubicBezTo>
                  <a:cubicBezTo>
                    <a:pt x="725" y="427"/>
                    <a:pt x="670" y="389"/>
                    <a:pt x="626" y="382"/>
                  </a:cubicBezTo>
                  <a:cubicBezTo>
                    <a:pt x="610" y="379"/>
                    <a:pt x="613" y="389"/>
                    <a:pt x="615" y="399"/>
                  </a:cubicBezTo>
                  <a:cubicBezTo>
                    <a:pt x="617" y="410"/>
                    <a:pt x="631" y="461"/>
                    <a:pt x="642" y="487"/>
                  </a:cubicBezTo>
                  <a:cubicBezTo>
                    <a:pt x="651" y="508"/>
                    <a:pt x="669" y="515"/>
                    <a:pt x="690" y="519"/>
                  </a:cubicBezTo>
                  <a:cubicBezTo>
                    <a:pt x="716" y="524"/>
                    <a:pt x="723" y="541"/>
                    <a:pt x="736" y="547"/>
                  </a:cubicBezTo>
                  <a:cubicBezTo>
                    <a:pt x="742" y="544"/>
                    <a:pt x="748" y="536"/>
                    <a:pt x="751" y="530"/>
                  </a:cubicBezTo>
                  <a:cubicBezTo>
                    <a:pt x="748" y="522"/>
                    <a:pt x="740" y="521"/>
                    <a:pt x="730" y="518"/>
                  </a:cubicBezTo>
                  <a:cubicBezTo>
                    <a:pt x="713" y="512"/>
                    <a:pt x="709" y="505"/>
                    <a:pt x="701" y="499"/>
                  </a:cubicBezTo>
                  <a:cubicBezTo>
                    <a:pt x="677" y="482"/>
                    <a:pt x="683" y="468"/>
                    <a:pt x="696" y="470"/>
                  </a:cubicBezTo>
                  <a:cubicBezTo>
                    <a:pt x="709" y="471"/>
                    <a:pt x="732" y="471"/>
                    <a:pt x="740" y="469"/>
                  </a:cubicBezTo>
                  <a:cubicBezTo>
                    <a:pt x="746" y="468"/>
                    <a:pt x="750" y="469"/>
                    <a:pt x="752" y="480"/>
                  </a:cubicBezTo>
                  <a:close/>
                  <a:moveTo>
                    <a:pt x="882" y="467"/>
                  </a:moveTo>
                  <a:cubicBezTo>
                    <a:pt x="874" y="479"/>
                    <a:pt x="858" y="503"/>
                    <a:pt x="855" y="509"/>
                  </a:cubicBezTo>
                  <a:cubicBezTo>
                    <a:pt x="852" y="515"/>
                    <a:pt x="846" y="524"/>
                    <a:pt x="863" y="526"/>
                  </a:cubicBezTo>
                  <a:cubicBezTo>
                    <a:pt x="879" y="527"/>
                    <a:pt x="902" y="530"/>
                    <a:pt x="910" y="529"/>
                  </a:cubicBezTo>
                  <a:cubicBezTo>
                    <a:pt x="920" y="527"/>
                    <a:pt x="928" y="523"/>
                    <a:pt x="921" y="510"/>
                  </a:cubicBezTo>
                  <a:cubicBezTo>
                    <a:pt x="916" y="501"/>
                    <a:pt x="897" y="472"/>
                    <a:pt x="894" y="468"/>
                  </a:cubicBezTo>
                  <a:cubicBezTo>
                    <a:pt x="891" y="464"/>
                    <a:pt x="887" y="459"/>
                    <a:pt x="882" y="46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Freeform 13"/>
            <p:cNvSpPr>
              <a:spLocks noEditPoints="1"/>
            </p:cNvSpPr>
            <p:nvPr userDrawn="1"/>
          </p:nvSpPr>
          <p:spPr bwMode="black">
            <a:xfrm>
              <a:off x="3130" y="2619"/>
              <a:ext cx="93" cy="94"/>
            </a:xfrm>
            <a:custGeom>
              <a:avLst/>
              <a:gdLst>
                <a:gd name="T0" fmla="*/ 69 w 69"/>
                <a:gd name="T1" fmla="*/ 35 h 70"/>
                <a:gd name="T2" fmla="*/ 34 w 69"/>
                <a:gd name="T3" fmla="*/ 70 h 70"/>
                <a:gd name="T4" fmla="*/ 0 w 69"/>
                <a:gd name="T5" fmla="*/ 35 h 70"/>
                <a:gd name="T6" fmla="*/ 34 w 69"/>
                <a:gd name="T7" fmla="*/ 0 h 70"/>
                <a:gd name="T8" fmla="*/ 69 w 69"/>
                <a:gd name="T9" fmla="*/ 35 h 70"/>
                <a:gd name="T10" fmla="*/ 64 w 69"/>
                <a:gd name="T11" fmla="*/ 35 h 70"/>
                <a:gd name="T12" fmla="*/ 34 w 69"/>
                <a:gd name="T13" fmla="*/ 5 h 70"/>
                <a:gd name="T14" fmla="*/ 5 w 69"/>
                <a:gd name="T15" fmla="*/ 35 h 70"/>
                <a:gd name="T16" fmla="*/ 34 w 69"/>
                <a:gd name="T17" fmla="*/ 65 h 70"/>
                <a:gd name="T18" fmla="*/ 64 w 69"/>
                <a:gd name="T19" fmla="*/ 35 h 70"/>
                <a:gd name="T20" fmla="*/ 27 w 69"/>
                <a:gd name="T21" fmla="*/ 55 h 70"/>
                <a:gd name="T22" fmla="*/ 22 w 69"/>
                <a:gd name="T23" fmla="*/ 55 h 70"/>
                <a:gd name="T24" fmla="*/ 22 w 69"/>
                <a:gd name="T25" fmla="*/ 14 h 70"/>
                <a:gd name="T26" fmla="*/ 37 w 69"/>
                <a:gd name="T27" fmla="*/ 14 h 70"/>
                <a:gd name="T28" fmla="*/ 51 w 69"/>
                <a:gd name="T29" fmla="*/ 26 h 70"/>
                <a:gd name="T30" fmla="*/ 41 w 69"/>
                <a:gd name="T31" fmla="*/ 37 h 70"/>
                <a:gd name="T32" fmla="*/ 53 w 69"/>
                <a:gd name="T33" fmla="*/ 55 h 70"/>
                <a:gd name="T34" fmla="*/ 46 w 69"/>
                <a:gd name="T35" fmla="*/ 55 h 70"/>
                <a:gd name="T36" fmla="*/ 35 w 69"/>
                <a:gd name="T37" fmla="*/ 37 h 70"/>
                <a:gd name="T38" fmla="*/ 27 w 69"/>
                <a:gd name="T39" fmla="*/ 37 h 70"/>
                <a:gd name="T40" fmla="*/ 27 w 69"/>
                <a:gd name="T41" fmla="*/ 55 h 70"/>
                <a:gd name="T42" fmla="*/ 34 w 69"/>
                <a:gd name="T43" fmla="*/ 32 h 70"/>
                <a:gd name="T44" fmla="*/ 45 w 69"/>
                <a:gd name="T45" fmla="*/ 26 h 70"/>
                <a:gd name="T46" fmla="*/ 36 w 69"/>
                <a:gd name="T47" fmla="*/ 19 h 70"/>
                <a:gd name="T48" fmla="*/ 27 w 69"/>
                <a:gd name="T49" fmla="*/ 19 h 70"/>
                <a:gd name="T50" fmla="*/ 27 w 69"/>
                <a:gd name="T51" fmla="*/ 32 h 70"/>
                <a:gd name="T52" fmla="*/ 34 w 69"/>
                <a:gd name="T53" fmla="*/ 32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9" h="70">
                  <a:moveTo>
                    <a:pt x="69" y="35"/>
                  </a:moveTo>
                  <a:cubicBezTo>
                    <a:pt x="69" y="54"/>
                    <a:pt x="54" y="70"/>
                    <a:pt x="34" y="70"/>
                  </a:cubicBezTo>
                  <a:cubicBezTo>
                    <a:pt x="15" y="70"/>
                    <a:pt x="0" y="54"/>
                    <a:pt x="0" y="35"/>
                  </a:cubicBezTo>
                  <a:cubicBezTo>
                    <a:pt x="0" y="16"/>
                    <a:pt x="15" y="0"/>
                    <a:pt x="34" y="0"/>
                  </a:cubicBezTo>
                  <a:cubicBezTo>
                    <a:pt x="54" y="0"/>
                    <a:pt x="69" y="16"/>
                    <a:pt x="69" y="35"/>
                  </a:cubicBezTo>
                  <a:close/>
                  <a:moveTo>
                    <a:pt x="64" y="35"/>
                  </a:moveTo>
                  <a:cubicBezTo>
                    <a:pt x="64" y="18"/>
                    <a:pt x="51" y="5"/>
                    <a:pt x="34" y="5"/>
                  </a:cubicBezTo>
                  <a:cubicBezTo>
                    <a:pt x="18" y="5"/>
                    <a:pt x="5" y="18"/>
                    <a:pt x="5" y="35"/>
                  </a:cubicBezTo>
                  <a:cubicBezTo>
                    <a:pt x="5" y="52"/>
                    <a:pt x="18" y="65"/>
                    <a:pt x="34" y="65"/>
                  </a:cubicBezTo>
                  <a:cubicBezTo>
                    <a:pt x="51" y="65"/>
                    <a:pt x="64" y="52"/>
                    <a:pt x="64" y="35"/>
                  </a:cubicBezTo>
                  <a:close/>
                  <a:moveTo>
                    <a:pt x="27" y="55"/>
                  </a:moveTo>
                  <a:cubicBezTo>
                    <a:pt x="22" y="55"/>
                    <a:pt x="22" y="55"/>
                    <a:pt x="22" y="55"/>
                  </a:cubicBezTo>
                  <a:cubicBezTo>
                    <a:pt x="22" y="14"/>
                    <a:pt x="22" y="14"/>
                    <a:pt x="22" y="14"/>
                  </a:cubicBezTo>
                  <a:cubicBezTo>
                    <a:pt x="37" y="14"/>
                    <a:pt x="37" y="14"/>
                    <a:pt x="37" y="14"/>
                  </a:cubicBezTo>
                  <a:cubicBezTo>
                    <a:pt x="47" y="14"/>
                    <a:pt x="51" y="18"/>
                    <a:pt x="51" y="26"/>
                  </a:cubicBezTo>
                  <a:cubicBezTo>
                    <a:pt x="51" y="33"/>
                    <a:pt x="46" y="36"/>
                    <a:pt x="41" y="37"/>
                  </a:cubicBezTo>
                  <a:cubicBezTo>
                    <a:pt x="53" y="55"/>
                    <a:pt x="53" y="55"/>
                    <a:pt x="53" y="55"/>
                  </a:cubicBezTo>
                  <a:cubicBezTo>
                    <a:pt x="46" y="55"/>
                    <a:pt x="46" y="55"/>
                    <a:pt x="46" y="55"/>
                  </a:cubicBezTo>
                  <a:cubicBezTo>
                    <a:pt x="35" y="37"/>
                    <a:pt x="35" y="37"/>
                    <a:pt x="35" y="37"/>
                  </a:cubicBezTo>
                  <a:cubicBezTo>
                    <a:pt x="27" y="37"/>
                    <a:pt x="27" y="37"/>
                    <a:pt x="27" y="37"/>
                  </a:cubicBezTo>
                  <a:lnTo>
                    <a:pt x="27" y="55"/>
                  </a:lnTo>
                  <a:close/>
                  <a:moveTo>
                    <a:pt x="34" y="32"/>
                  </a:moveTo>
                  <a:cubicBezTo>
                    <a:pt x="39" y="32"/>
                    <a:pt x="45" y="33"/>
                    <a:pt x="45" y="26"/>
                  </a:cubicBezTo>
                  <a:cubicBezTo>
                    <a:pt x="45" y="20"/>
                    <a:pt x="40" y="19"/>
                    <a:pt x="36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lnTo>
                    <a:pt x="34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630323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extLst>
    <p:ext uri="{DCECCB84-F9BA-43D5-87BE-67443E8EF086}">
      <p15:sldGuideLst xmlns:p15="http://schemas.microsoft.com/office/powerpoint/2012/main">
        <p15:guide id="1" pos="3839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837983" y="1290323"/>
            <a:ext cx="10512862" cy="4646627"/>
          </a:xfrm>
          <a:prstGeom prst="rect">
            <a:avLst/>
          </a:prstGeom>
        </p:spPr>
        <p:txBody>
          <a:bodyPr vert="horz" lIns="91440" tIns="0" rIns="91440" bIns="0" rtlCol="0" anchor="ctr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itle Placeholder 1">
            <a:extLst>
              <a:ext uri="{FF2B5EF4-FFF2-40B4-BE49-F238E27FC236}">
                <a16:creationId xmlns:a16="http://schemas.microsoft.com/office/drawing/2014/main" id="{1A589ED4-99A7-154B-BB72-DF40B3559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084" y="256642"/>
            <a:ext cx="10969944" cy="411757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/>
          <a:p>
            <a:pPr marL="0" lvl="0"/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684DAE3-1891-054F-8B7F-CF901DD56EFF}"/>
              </a:ext>
            </a:extLst>
          </p:cNvPr>
          <p:cNvCxnSpPr>
            <a:cxnSpLocks/>
          </p:cNvCxnSpPr>
          <p:nvPr/>
        </p:nvCxnSpPr>
        <p:spPr>
          <a:xfrm>
            <a:off x="559084" y="671267"/>
            <a:ext cx="10969944" cy="0"/>
          </a:xfrm>
          <a:prstGeom prst="line">
            <a:avLst/>
          </a:prstGeom>
          <a:ln w="12700">
            <a:solidFill>
              <a:srgbClr val="262626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AutoShape 11"/>
          <p:cNvSpPr>
            <a:spLocks noChangeAspect="1" noChangeArrowheads="1" noTextEdit="1"/>
          </p:cNvSpPr>
          <p:nvPr/>
        </p:nvSpPr>
        <p:spPr bwMode="auto">
          <a:xfrm>
            <a:off x="10133550" y="6100770"/>
            <a:ext cx="1814039" cy="6413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marL="0" marR="0" lvl="0" indent="0" algn="l" defTabSz="6858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013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ＭＳ Ｐゴシック" charset="0"/>
              <a:cs typeface="+mn-cs"/>
            </a:endParaRPr>
          </a:p>
        </p:txBody>
      </p:sp>
      <p:grpSp>
        <p:nvGrpSpPr>
          <p:cNvPr id="12" name="Group 4"/>
          <p:cNvGrpSpPr>
            <a:grpSpLocks noChangeAspect="1"/>
          </p:cNvGrpSpPr>
          <p:nvPr userDrawn="1"/>
        </p:nvGrpSpPr>
        <p:grpSpPr bwMode="gray">
          <a:xfrm>
            <a:off x="11460796" y="6126956"/>
            <a:ext cx="544758" cy="548640"/>
            <a:chOff x="4703" y="3389"/>
            <a:chExt cx="437" cy="440"/>
          </a:xfrm>
        </p:grpSpPr>
        <p:sp>
          <p:nvSpPr>
            <p:cNvPr id="13" name="Freeform 12"/>
            <p:cNvSpPr>
              <a:spLocks/>
            </p:cNvSpPr>
            <p:nvPr userDrawn="1"/>
          </p:nvSpPr>
          <p:spPr bwMode="gray">
            <a:xfrm>
              <a:off x="4703" y="3389"/>
              <a:ext cx="437" cy="440"/>
            </a:xfrm>
            <a:custGeom>
              <a:avLst/>
              <a:gdLst>
                <a:gd name="T0" fmla="*/ 115 w 231"/>
                <a:gd name="T1" fmla="*/ 231 h 231"/>
                <a:gd name="T2" fmla="*/ 0 w 231"/>
                <a:gd name="T3" fmla="*/ 115 h 231"/>
                <a:gd name="T4" fmla="*/ 115 w 231"/>
                <a:gd name="T5" fmla="*/ 0 h 231"/>
                <a:gd name="T6" fmla="*/ 231 w 231"/>
                <a:gd name="T7" fmla="*/ 115 h 231"/>
                <a:gd name="T8" fmla="*/ 115 w 231"/>
                <a:gd name="T9" fmla="*/ 231 h 231"/>
                <a:gd name="T10" fmla="*/ 115 w 231"/>
                <a:gd name="T11" fmla="*/ 231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1" h="231">
                  <a:moveTo>
                    <a:pt x="115" y="231"/>
                  </a:moveTo>
                  <a:cubicBezTo>
                    <a:pt x="52" y="231"/>
                    <a:pt x="0" y="179"/>
                    <a:pt x="0" y="115"/>
                  </a:cubicBezTo>
                  <a:cubicBezTo>
                    <a:pt x="0" y="51"/>
                    <a:pt x="52" y="0"/>
                    <a:pt x="115" y="0"/>
                  </a:cubicBezTo>
                  <a:cubicBezTo>
                    <a:pt x="179" y="0"/>
                    <a:pt x="231" y="51"/>
                    <a:pt x="231" y="115"/>
                  </a:cubicBezTo>
                  <a:cubicBezTo>
                    <a:pt x="231" y="179"/>
                    <a:pt x="179" y="231"/>
                    <a:pt x="115" y="231"/>
                  </a:cubicBezTo>
                  <a:cubicBezTo>
                    <a:pt x="115" y="231"/>
                    <a:pt x="115" y="231"/>
                    <a:pt x="115" y="231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4" name="Freeform 13"/>
            <p:cNvSpPr>
              <a:spLocks noEditPoints="1"/>
            </p:cNvSpPr>
            <p:nvPr userDrawn="1"/>
          </p:nvSpPr>
          <p:spPr bwMode="gray">
            <a:xfrm>
              <a:off x="4711" y="3397"/>
              <a:ext cx="422" cy="424"/>
            </a:xfrm>
            <a:custGeom>
              <a:avLst/>
              <a:gdLst>
                <a:gd name="T0" fmla="*/ 111 w 223"/>
                <a:gd name="T1" fmla="*/ 223 h 223"/>
                <a:gd name="T2" fmla="*/ 0 w 223"/>
                <a:gd name="T3" fmla="*/ 111 h 223"/>
                <a:gd name="T4" fmla="*/ 111 w 223"/>
                <a:gd name="T5" fmla="*/ 0 h 223"/>
                <a:gd name="T6" fmla="*/ 223 w 223"/>
                <a:gd name="T7" fmla="*/ 111 h 223"/>
                <a:gd name="T8" fmla="*/ 111 w 223"/>
                <a:gd name="T9" fmla="*/ 223 h 223"/>
                <a:gd name="T10" fmla="*/ 111 w 223"/>
                <a:gd name="T11" fmla="*/ 5 h 223"/>
                <a:gd name="T12" fmla="*/ 5 w 223"/>
                <a:gd name="T13" fmla="*/ 111 h 223"/>
                <a:gd name="T14" fmla="*/ 111 w 223"/>
                <a:gd name="T15" fmla="*/ 218 h 223"/>
                <a:gd name="T16" fmla="*/ 218 w 223"/>
                <a:gd name="T17" fmla="*/ 111 h 223"/>
                <a:gd name="T18" fmla="*/ 111 w 223"/>
                <a:gd name="T19" fmla="*/ 5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3" h="223">
                  <a:moveTo>
                    <a:pt x="111" y="223"/>
                  </a:moveTo>
                  <a:cubicBezTo>
                    <a:pt x="50" y="223"/>
                    <a:pt x="0" y="173"/>
                    <a:pt x="0" y="111"/>
                  </a:cubicBezTo>
                  <a:cubicBezTo>
                    <a:pt x="0" y="50"/>
                    <a:pt x="50" y="0"/>
                    <a:pt x="111" y="0"/>
                  </a:cubicBezTo>
                  <a:cubicBezTo>
                    <a:pt x="173" y="0"/>
                    <a:pt x="223" y="50"/>
                    <a:pt x="223" y="111"/>
                  </a:cubicBezTo>
                  <a:cubicBezTo>
                    <a:pt x="223" y="173"/>
                    <a:pt x="173" y="223"/>
                    <a:pt x="111" y="223"/>
                  </a:cubicBezTo>
                  <a:close/>
                  <a:moveTo>
                    <a:pt x="111" y="5"/>
                  </a:moveTo>
                  <a:cubicBezTo>
                    <a:pt x="53" y="5"/>
                    <a:pt x="5" y="52"/>
                    <a:pt x="5" y="111"/>
                  </a:cubicBezTo>
                  <a:cubicBezTo>
                    <a:pt x="5" y="170"/>
                    <a:pt x="53" y="218"/>
                    <a:pt x="111" y="218"/>
                  </a:cubicBezTo>
                  <a:cubicBezTo>
                    <a:pt x="170" y="218"/>
                    <a:pt x="218" y="170"/>
                    <a:pt x="218" y="111"/>
                  </a:cubicBezTo>
                  <a:cubicBezTo>
                    <a:pt x="218" y="52"/>
                    <a:pt x="170" y="5"/>
                    <a:pt x="111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5" name="Freeform 14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6" name="Freeform 15"/>
            <p:cNvSpPr>
              <a:spLocks/>
            </p:cNvSpPr>
            <p:nvPr userDrawn="1"/>
          </p:nvSpPr>
          <p:spPr bwMode="gray">
            <a:xfrm>
              <a:off x="4822" y="3577"/>
              <a:ext cx="199" cy="122"/>
            </a:xfrm>
            <a:custGeom>
              <a:avLst/>
              <a:gdLst>
                <a:gd name="T0" fmla="*/ 0 w 199"/>
                <a:gd name="T1" fmla="*/ 0 h 122"/>
                <a:gd name="T2" fmla="*/ 0 w 199"/>
                <a:gd name="T3" fmla="*/ 122 h 122"/>
                <a:gd name="T4" fmla="*/ 199 w 199"/>
                <a:gd name="T5" fmla="*/ 122 h 122"/>
                <a:gd name="T6" fmla="*/ 199 w 199"/>
                <a:gd name="T7" fmla="*/ 0 h 122"/>
                <a:gd name="T8" fmla="*/ 0 w 199"/>
                <a:gd name="T9" fmla="*/ 0 h 122"/>
                <a:gd name="T10" fmla="*/ 0 w 199"/>
                <a:gd name="T1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9" h="122">
                  <a:moveTo>
                    <a:pt x="0" y="0"/>
                  </a:moveTo>
                  <a:lnTo>
                    <a:pt x="0" y="122"/>
                  </a:lnTo>
                  <a:lnTo>
                    <a:pt x="199" y="122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gray">
            <a:xfrm>
              <a:off x="4830" y="3581"/>
              <a:ext cx="17" cy="116"/>
            </a:xfrm>
            <a:custGeom>
              <a:avLst/>
              <a:gdLst>
                <a:gd name="T0" fmla="*/ 17 w 17"/>
                <a:gd name="T1" fmla="*/ 116 h 116"/>
                <a:gd name="T2" fmla="*/ 17 w 17"/>
                <a:gd name="T3" fmla="*/ 0 h 116"/>
                <a:gd name="T4" fmla="*/ 0 w 17"/>
                <a:gd name="T5" fmla="*/ 0 h 116"/>
                <a:gd name="T6" fmla="*/ 0 w 17"/>
                <a:gd name="T7" fmla="*/ 116 h 116"/>
                <a:gd name="T8" fmla="*/ 17 w 17"/>
                <a:gd name="T9" fmla="*/ 116 h 116"/>
                <a:gd name="T10" fmla="*/ 17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17" y="116"/>
                  </a:moveTo>
                  <a:lnTo>
                    <a:pt x="17" y="0"/>
                  </a:lnTo>
                  <a:lnTo>
                    <a:pt x="0" y="0"/>
                  </a:lnTo>
                  <a:lnTo>
                    <a:pt x="0" y="116"/>
                  </a:lnTo>
                  <a:lnTo>
                    <a:pt x="17" y="116"/>
                  </a:lnTo>
                  <a:lnTo>
                    <a:pt x="17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19" name="Freeform 18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0" name="Freeform 19"/>
            <p:cNvSpPr>
              <a:spLocks/>
            </p:cNvSpPr>
            <p:nvPr userDrawn="1"/>
          </p:nvSpPr>
          <p:spPr bwMode="gray">
            <a:xfrm>
              <a:off x="48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1" name="Freeform 20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2" name="Freeform 21"/>
            <p:cNvSpPr>
              <a:spLocks/>
            </p:cNvSpPr>
            <p:nvPr userDrawn="1"/>
          </p:nvSpPr>
          <p:spPr bwMode="gray">
            <a:xfrm>
              <a:off x="48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3" name="Freeform 22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4" name="Freeform 23"/>
            <p:cNvSpPr>
              <a:spLocks/>
            </p:cNvSpPr>
            <p:nvPr userDrawn="1"/>
          </p:nvSpPr>
          <p:spPr bwMode="gray">
            <a:xfrm>
              <a:off x="4930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gray">
            <a:xfrm>
              <a:off x="4962" y="3581"/>
              <a:ext cx="19" cy="116"/>
            </a:xfrm>
            <a:custGeom>
              <a:avLst/>
              <a:gdLst>
                <a:gd name="T0" fmla="*/ 0 w 19"/>
                <a:gd name="T1" fmla="*/ 116 h 116"/>
                <a:gd name="T2" fmla="*/ 0 w 19"/>
                <a:gd name="T3" fmla="*/ 0 h 116"/>
                <a:gd name="T4" fmla="*/ 19 w 19"/>
                <a:gd name="T5" fmla="*/ 0 h 116"/>
                <a:gd name="T6" fmla="*/ 19 w 19"/>
                <a:gd name="T7" fmla="*/ 116 h 116"/>
                <a:gd name="T8" fmla="*/ 0 w 19"/>
                <a:gd name="T9" fmla="*/ 116 h 116"/>
                <a:gd name="T10" fmla="*/ 0 w 19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116">
                  <a:moveTo>
                    <a:pt x="0" y="116"/>
                  </a:moveTo>
                  <a:lnTo>
                    <a:pt x="0" y="0"/>
                  </a:lnTo>
                  <a:lnTo>
                    <a:pt x="19" y="0"/>
                  </a:lnTo>
                  <a:lnTo>
                    <a:pt x="19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gray">
            <a:xfrm>
              <a:off x="4996" y="3581"/>
              <a:ext cx="17" cy="116"/>
            </a:xfrm>
            <a:custGeom>
              <a:avLst/>
              <a:gdLst>
                <a:gd name="T0" fmla="*/ 0 w 17"/>
                <a:gd name="T1" fmla="*/ 116 h 116"/>
                <a:gd name="T2" fmla="*/ 0 w 17"/>
                <a:gd name="T3" fmla="*/ 0 h 116"/>
                <a:gd name="T4" fmla="*/ 17 w 17"/>
                <a:gd name="T5" fmla="*/ 0 h 116"/>
                <a:gd name="T6" fmla="*/ 17 w 17"/>
                <a:gd name="T7" fmla="*/ 116 h 116"/>
                <a:gd name="T8" fmla="*/ 0 w 17"/>
                <a:gd name="T9" fmla="*/ 116 h 116"/>
                <a:gd name="T10" fmla="*/ 0 w 17"/>
                <a:gd name="T11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116">
                  <a:moveTo>
                    <a:pt x="0" y="116"/>
                  </a:moveTo>
                  <a:lnTo>
                    <a:pt x="0" y="0"/>
                  </a:lnTo>
                  <a:lnTo>
                    <a:pt x="17" y="0"/>
                  </a:lnTo>
                  <a:lnTo>
                    <a:pt x="17" y="116"/>
                  </a:lnTo>
                  <a:lnTo>
                    <a:pt x="0" y="116"/>
                  </a:lnTo>
                  <a:lnTo>
                    <a:pt x="0" y="11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gray">
            <a:xfrm>
              <a:off x="4824" y="3513"/>
              <a:ext cx="195" cy="61"/>
            </a:xfrm>
            <a:custGeom>
              <a:avLst/>
              <a:gdLst>
                <a:gd name="T0" fmla="*/ 0 w 195"/>
                <a:gd name="T1" fmla="*/ 61 h 61"/>
                <a:gd name="T2" fmla="*/ 0 w 195"/>
                <a:gd name="T3" fmla="*/ 0 h 61"/>
                <a:gd name="T4" fmla="*/ 195 w 195"/>
                <a:gd name="T5" fmla="*/ 0 h 61"/>
                <a:gd name="T6" fmla="*/ 195 w 195"/>
                <a:gd name="T7" fmla="*/ 61 h 61"/>
                <a:gd name="T8" fmla="*/ 0 w 195"/>
                <a:gd name="T9" fmla="*/ 61 h 61"/>
                <a:gd name="T10" fmla="*/ 0 w 195"/>
                <a:gd name="T11" fmla="*/ 61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5" h="61">
                  <a:moveTo>
                    <a:pt x="0" y="61"/>
                  </a:moveTo>
                  <a:lnTo>
                    <a:pt x="0" y="0"/>
                  </a:lnTo>
                  <a:lnTo>
                    <a:pt x="195" y="0"/>
                  </a:lnTo>
                  <a:lnTo>
                    <a:pt x="195" y="61"/>
                  </a:lnTo>
                  <a:lnTo>
                    <a:pt x="0" y="61"/>
                  </a:lnTo>
                  <a:lnTo>
                    <a:pt x="0" y="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1" name="Freeform 30"/>
            <p:cNvSpPr>
              <a:spLocks noEditPoints="1"/>
            </p:cNvSpPr>
            <p:nvPr userDrawn="1"/>
          </p:nvSpPr>
          <p:spPr bwMode="gray">
            <a:xfrm>
              <a:off x="4822" y="3511"/>
              <a:ext cx="199" cy="66"/>
            </a:xfrm>
            <a:custGeom>
              <a:avLst/>
              <a:gdLst>
                <a:gd name="T0" fmla="*/ 199 w 199"/>
                <a:gd name="T1" fmla="*/ 66 h 66"/>
                <a:gd name="T2" fmla="*/ 0 w 199"/>
                <a:gd name="T3" fmla="*/ 66 h 66"/>
                <a:gd name="T4" fmla="*/ 0 w 199"/>
                <a:gd name="T5" fmla="*/ 0 h 66"/>
                <a:gd name="T6" fmla="*/ 199 w 199"/>
                <a:gd name="T7" fmla="*/ 0 h 66"/>
                <a:gd name="T8" fmla="*/ 199 w 199"/>
                <a:gd name="T9" fmla="*/ 66 h 66"/>
                <a:gd name="T10" fmla="*/ 199 w 199"/>
                <a:gd name="T11" fmla="*/ 66 h 66"/>
                <a:gd name="T12" fmla="*/ 6 w 199"/>
                <a:gd name="T13" fmla="*/ 59 h 66"/>
                <a:gd name="T14" fmla="*/ 193 w 199"/>
                <a:gd name="T15" fmla="*/ 59 h 66"/>
                <a:gd name="T16" fmla="*/ 193 w 199"/>
                <a:gd name="T17" fmla="*/ 6 h 66"/>
                <a:gd name="T18" fmla="*/ 6 w 199"/>
                <a:gd name="T19" fmla="*/ 6 h 66"/>
                <a:gd name="T20" fmla="*/ 6 w 199"/>
                <a:gd name="T21" fmla="*/ 59 h 66"/>
                <a:gd name="T22" fmla="*/ 6 w 199"/>
                <a:gd name="T23" fmla="*/ 59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99" h="66">
                  <a:moveTo>
                    <a:pt x="199" y="66"/>
                  </a:moveTo>
                  <a:lnTo>
                    <a:pt x="0" y="66"/>
                  </a:lnTo>
                  <a:lnTo>
                    <a:pt x="0" y="0"/>
                  </a:lnTo>
                  <a:lnTo>
                    <a:pt x="199" y="0"/>
                  </a:lnTo>
                  <a:lnTo>
                    <a:pt x="199" y="66"/>
                  </a:lnTo>
                  <a:lnTo>
                    <a:pt x="199" y="66"/>
                  </a:lnTo>
                  <a:close/>
                  <a:moveTo>
                    <a:pt x="6" y="59"/>
                  </a:moveTo>
                  <a:lnTo>
                    <a:pt x="193" y="59"/>
                  </a:lnTo>
                  <a:lnTo>
                    <a:pt x="193" y="6"/>
                  </a:lnTo>
                  <a:lnTo>
                    <a:pt x="6" y="6"/>
                  </a:lnTo>
                  <a:lnTo>
                    <a:pt x="6" y="59"/>
                  </a:lnTo>
                  <a:lnTo>
                    <a:pt x="6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gray">
            <a:xfrm>
              <a:off x="4817" y="3518"/>
              <a:ext cx="210" cy="58"/>
            </a:xfrm>
            <a:custGeom>
              <a:avLst/>
              <a:gdLst>
                <a:gd name="T0" fmla="*/ 104 w 210"/>
                <a:gd name="T1" fmla="*/ 58 h 58"/>
                <a:gd name="T2" fmla="*/ 210 w 210"/>
                <a:gd name="T3" fmla="*/ 58 h 58"/>
                <a:gd name="T4" fmla="*/ 210 w 210"/>
                <a:gd name="T5" fmla="*/ 50 h 58"/>
                <a:gd name="T6" fmla="*/ 104 w 210"/>
                <a:gd name="T7" fmla="*/ 0 h 58"/>
                <a:gd name="T8" fmla="*/ 0 w 210"/>
                <a:gd name="T9" fmla="*/ 50 h 58"/>
                <a:gd name="T10" fmla="*/ 0 w 210"/>
                <a:gd name="T11" fmla="*/ 58 h 58"/>
                <a:gd name="T12" fmla="*/ 104 w 210"/>
                <a:gd name="T13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0" h="58">
                  <a:moveTo>
                    <a:pt x="104" y="58"/>
                  </a:moveTo>
                  <a:lnTo>
                    <a:pt x="210" y="58"/>
                  </a:lnTo>
                  <a:lnTo>
                    <a:pt x="210" y="50"/>
                  </a:lnTo>
                  <a:lnTo>
                    <a:pt x="104" y="0"/>
                  </a:lnTo>
                  <a:lnTo>
                    <a:pt x="0" y="50"/>
                  </a:lnTo>
                  <a:lnTo>
                    <a:pt x="0" y="58"/>
                  </a:lnTo>
                  <a:lnTo>
                    <a:pt x="104" y="5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4" name="Freeform 33"/>
            <p:cNvSpPr>
              <a:spLocks noEditPoints="1"/>
            </p:cNvSpPr>
            <p:nvPr userDrawn="1"/>
          </p:nvSpPr>
          <p:spPr bwMode="gray">
            <a:xfrm>
              <a:off x="4809" y="3509"/>
              <a:ext cx="225" cy="76"/>
            </a:xfrm>
            <a:custGeom>
              <a:avLst/>
              <a:gdLst>
                <a:gd name="T0" fmla="*/ 225 w 225"/>
                <a:gd name="T1" fmla="*/ 76 h 76"/>
                <a:gd name="T2" fmla="*/ 0 w 225"/>
                <a:gd name="T3" fmla="*/ 76 h 76"/>
                <a:gd name="T4" fmla="*/ 0 w 225"/>
                <a:gd name="T5" fmla="*/ 53 h 76"/>
                <a:gd name="T6" fmla="*/ 112 w 225"/>
                <a:gd name="T7" fmla="*/ 0 h 76"/>
                <a:gd name="T8" fmla="*/ 225 w 225"/>
                <a:gd name="T9" fmla="*/ 53 h 76"/>
                <a:gd name="T10" fmla="*/ 225 w 225"/>
                <a:gd name="T11" fmla="*/ 76 h 76"/>
                <a:gd name="T12" fmla="*/ 225 w 225"/>
                <a:gd name="T13" fmla="*/ 76 h 76"/>
                <a:gd name="T14" fmla="*/ 28 w 225"/>
                <a:gd name="T15" fmla="*/ 59 h 76"/>
                <a:gd name="T16" fmla="*/ 197 w 225"/>
                <a:gd name="T17" fmla="*/ 59 h 76"/>
                <a:gd name="T18" fmla="*/ 112 w 225"/>
                <a:gd name="T19" fmla="*/ 19 h 76"/>
                <a:gd name="T20" fmla="*/ 28 w 225"/>
                <a:gd name="T21" fmla="*/ 59 h 76"/>
                <a:gd name="T22" fmla="*/ 28 w 225"/>
                <a:gd name="T23" fmla="*/ 59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25" h="76">
                  <a:moveTo>
                    <a:pt x="225" y="76"/>
                  </a:moveTo>
                  <a:lnTo>
                    <a:pt x="0" y="76"/>
                  </a:lnTo>
                  <a:lnTo>
                    <a:pt x="0" y="53"/>
                  </a:lnTo>
                  <a:lnTo>
                    <a:pt x="112" y="0"/>
                  </a:lnTo>
                  <a:lnTo>
                    <a:pt x="225" y="53"/>
                  </a:lnTo>
                  <a:lnTo>
                    <a:pt x="225" y="76"/>
                  </a:lnTo>
                  <a:lnTo>
                    <a:pt x="225" y="76"/>
                  </a:lnTo>
                  <a:close/>
                  <a:moveTo>
                    <a:pt x="28" y="59"/>
                  </a:moveTo>
                  <a:lnTo>
                    <a:pt x="197" y="59"/>
                  </a:lnTo>
                  <a:lnTo>
                    <a:pt x="112" y="19"/>
                  </a:lnTo>
                  <a:lnTo>
                    <a:pt x="28" y="59"/>
                  </a:lnTo>
                  <a:lnTo>
                    <a:pt x="28" y="5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5" name="Freeform 34"/>
            <p:cNvSpPr>
              <a:spLocks noEditPoints="1"/>
            </p:cNvSpPr>
            <p:nvPr userDrawn="1"/>
          </p:nvSpPr>
          <p:spPr bwMode="gray">
            <a:xfrm>
              <a:off x="4815" y="3517"/>
              <a:ext cx="214" cy="62"/>
            </a:xfrm>
            <a:custGeom>
              <a:avLst/>
              <a:gdLst>
                <a:gd name="T0" fmla="*/ 214 w 214"/>
                <a:gd name="T1" fmla="*/ 62 h 62"/>
                <a:gd name="T2" fmla="*/ 0 w 214"/>
                <a:gd name="T3" fmla="*/ 62 h 62"/>
                <a:gd name="T4" fmla="*/ 0 w 214"/>
                <a:gd name="T5" fmla="*/ 49 h 62"/>
                <a:gd name="T6" fmla="*/ 106 w 214"/>
                <a:gd name="T7" fmla="*/ 0 h 62"/>
                <a:gd name="T8" fmla="*/ 214 w 214"/>
                <a:gd name="T9" fmla="*/ 49 h 62"/>
                <a:gd name="T10" fmla="*/ 214 w 214"/>
                <a:gd name="T11" fmla="*/ 62 h 62"/>
                <a:gd name="T12" fmla="*/ 214 w 214"/>
                <a:gd name="T13" fmla="*/ 62 h 62"/>
                <a:gd name="T14" fmla="*/ 5 w 214"/>
                <a:gd name="T15" fmla="*/ 57 h 62"/>
                <a:gd name="T16" fmla="*/ 208 w 214"/>
                <a:gd name="T17" fmla="*/ 57 h 62"/>
                <a:gd name="T18" fmla="*/ 208 w 214"/>
                <a:gd name="T19" fmla="*/ 53 h 62"/>
                <a:gd name="T20" fmla="*/ 106 w 214"/>
                <a:gd name="T21" fmla="*/ 5 h 62"/>
                <a:gd name="T22" fmla="*/ 5 w 214"/>
                <a:gd name="T23" fmla="*/ 53 h 62"/>
                <a:gd name="T24" fmla="*/ 5 w 214"/>
                <a:gd name="T25" fmla="*/ 57 h 62"/>
                <a:gd name="T26" fmla="*/ 5 w 214"/>
                <a:gd name="T27" fmla="*/ 57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4" h="62">
                  <a:moveTo>
                    <a:pt x="214" y="62"/>
                  </a:moveTo>
                  <a:lnTo>
                    <a:pt x="0" y="62"/>
                  </a:lnTo>
                  <a:lnTo>
                    <a:pt x="0" y="49"/>
                  </a:lnTo>
                  <a:lnTo>
                    <a:pt x="106" y="0"/>
                  </a:lnTo>
                  <a:lnTo>
                    <a:pt x="214" y="49"/>
                  </a:lnTo>
                  <a:lnTo>
                    <a:pt x="214" y="62"/>
                  </a:lnTo>
                  <a:lnTo>
                    <a:pt x="214" y="62"/>
                  </a:lnTo>
                  <a:close/>
                  <a:moveTo>
                    <a:pt x="5" y="57"/>
                  </a:moveTo>
                  <a:lnTo>
                    <a:pt x="208" y="57"/>
                  </a:lnTo>
                  <a:lnTo>
                    <a:pt x="208" y="53"/>
                  </a:lnTo>
                  <a:lnTo>
                    <a:pt x="106" y="5"/>
                  </a:lnTo>
                  <a:lnTo>
                    <a:pt x="5" y="53"/>
                  </a:lnTo>
                  <a:lnTo>
                    <a:pt x="5" y="57"/>
                  </a:lnTo>
                  <a:lnTo>
                    <a:pt x="5" y="57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gray">
            <a:xfrm>
              <a:off x="4832" y="3448"/>
              <a:ext cx="179" cy="65"/>
            </a:xfrm>
            <a:custGeom>
              <a:avLst/>
              <a:gdLst>
                <a:gd name="T0" fmla="*/ 48 w 95"/>
                <a:gd name="T1" fmla="*/ 0 h 34"/>
                <a:gd name="T2" fmla="*/ 0 w 95"/>
                <a:gd name="T3" fmla="*/ 34 h 34"/>
                <a:gd name="T4" fmla="*/ 95 w 95"/>
                <a:gd name="T5" fmla="*/ 34 h 34"/>
                <a:gd name="T6" fmla="*/ 48 w 95"/>
                <a:gd name="T7" fmla="*/ 0 h 34"/>
                <a:gd name="T8" fmla="*/ 48 w 95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5" h="34">
                  <a:moveTo>
                    <a:pt x="48" y="0"/>
                  </a:moveTo>
                  <a:cubicBezTo>
                    <a:pt x="25" y="0"/>
                    <a:pt x="7" y="14"/>
                    <a:pt x="0" y="34"/>
                  </a:cubicBezTo>
                  <a:cubicBezTo>
                    <a:pt x="95" y="34"/>
                    <a:pt x="95" y="34"/>
                    <a:pt x="95" y="34"/>
                  </a:cubicBezTo>
                  <a:cubicBezTo>
                    <a:pt x="88" y="14"/>
                    <a:pt x="70" y="0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7" name="Freeform 36"/>
            <p:cNvSpPr>
              <a:spLocks noEditPoints="1"/>
            </p:cNvSpPr>
            <p:nvPr userDrawn="1"/>
          </p:nvSpPr>
          <p:spPr bwMode="gray">
            <a:xfrm>
              <a:off x="4828" y="3444"/>
              <a:ext cx="187" cy="73"/>
            </a:xfrm>
            <a:custGeom>
              <a:avLst/>
              <a:gdLst>
                <a:gd name="T0" fmla="*/ 99 w 99"/>
                <a:gd name="T1" fmla="*/ 38 h 38"/>
                <a:gd name="T2" fmla="*/ 0 w 99"/>
                <a:gd name="T3" fmla="*/ 38 h 38"/>
                <a:gd name="T4" fmla="*/ 0 w 99"/>
                <a:gd name="T5" fmla="*/ 36 h 38"/>
                <a:gd name="T6" fmla="*/ 50 w 99"/>
                <a:gd name="T7" fmla="*/ 0 h 38"/>
                <a:gd name="T8" fmla="*/ 99 w 99"/>
                <a:gd name="T9" fmla="*/ 36 h 38"/>
                <a:gd name="T10" fmla="*/ 99 w 99"/>
                <a:gd name="T11" fmla="*/ 38 h 38"/>
                <a:gd name="T12" fmla="*/ 4 w 99"/>
                <a:gd name="T13" fmla="*/ 35 h 38"/>
                <a:gd name="T14" fmla="*/ 95 w 99"/>
                <a:gd name="T15" fmla="*/ 35 h 38"/>
                <a:gd name="T16" fmla="*/ 50 w 99"/>
                <a:gd name="T17" fmla="*/ 4 h 38"/>
                <a:gd name="T18" fmla="*/ 4 w 99"/>
                <a:gd name="T19" fmla="*/ 35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9" h="38">
                  <a:moveTo>
                    <a:pt x="99" y="38"/>
                  </a:moveTo>
                  <a:cubicBezTo>
                    <a:pt x="0" y="38"/>
                    <a:pt x="0" y="38"/>
                    <a:pt x="0" y="38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7" y="14"/>
                    <a:pt x="27" y="0"/>
                    <a:pt x="50" y="0"/>
                  </a:cubicBezTo>
                  <a:cubicBezTo>
                    <a:pt x="72" y="0"/>
                    <a:pt x="92" y="14"/>
                    <a:pt x="99" y="36"/>
                  </a:cubicBezTo>
                  <a:cubicBezTo>
                    <a:pt x="99" y="38"/>
                    <a:pt x="99" y="38"/>
                    <a:pt x="99" y="38"/>
                  </a:cubicBezTo>
                  <a:close/>
                  <a:moveTo>
                    <a:pt x="4" y="35"/>
                  </a:moveTo>
                  <a:cubicBezTo>
                    <a:pt x="95" y="35"/>
                    <a:pt x="95" y="35"/>
                    <a:pt x="95" y="35"/>
                  </a:cubicBezTo>
                  <a:cubicBezTo>
                    <a:pt x="87" y="16"/>
                    <a:pt x="70" y="4"/>
                    <a:pt x="50" y="4"/>
                  </a:cubicBezTo>
                  <a:cubicBezTo>
                    <a:pt x="29" y="4"/>
                    <a:pt x="12" y="16"/>
                    <a:pt x="4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gray">
            <a:xfrm>
              <a:off x="4898" y="3429"/>
              <a:ext cx="47" cy="21"/>
            </a:xfrm>
            <a:custGeom>
              <a:avLst/>
              <a:gdLst>
                <a:gd name="T0" fmla="*/ 47 w 47"/>
                <a:gd name="T1" fmla="*/ 21 h 21"/>
                <a:gd name="T2" fmla="*/ 40 w 47"/>
                <a:gd name="T3" fmla="*/ 21 h 21"/>
                <a:gd name="T4" fmla="*/ 40 w 47"/>
                <a:gd name="T5" fmla="*/ 11 h 21"/>
                <a:gd name="T6" fmla="*/ 23 w 47"/>
                <a:gd name="T7" fmla="*/ 6 h 21"/>
                <a:gd name="T8" fmla="*/ 8 w 47"/>
                <a:gd name="T9" fmla="*/ 11 h 21"/>
                <a:gd name="T10" fmla="*/ 8 w 47"/>
                <a:gd name="T11" fmla="*/ 21 h 21"/>
                <a:gd name="T12" fmla="*/ 0 w 47"/>
                <a:gd name="T13" fmla="*/ 21 h 21"/>
                <a:gd name="T14" fmla="*/ 0 w 47"/>
                <a:gd name="T15" fmla="*/ 6 h 21"/>
                <a:gd name="T16" fmla="*/ 23 w 47"/>
                <a:gd name="T17" fmla="*/ 0 h 21"/>
                <a:gd name="T18" fmla="*/ 47 w 47"/>
                <a:gd name="T19" fmla="*/ 6 h 21"/>
                <a:gd name="T20" fmla="*/ 47 w 47"/>
                <a:gd name="T21" fmla="*/ 21 h 21"/>
                <a:gd name="T22" fmla="*/ 47 w 47"/>
                <a:gd name="T2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" h="21">
                  <a:moveTo>
                    <a:pt x="47" y="21"/>
                  </a:moveTo>
                  <a:lnTo>
                    <a:pt x="40" y="21"/>
                  </a:lnTo>
                  <a:lnTo>
                    <a:pt x="40" y="11"/>
                  </a:lnTo>
                  <a:lnTo>
                    <a:pt x="23" y="6"/>
                  </a:lnTo>
                  <a:lnTo>
                    <a:pt x="8" y="11"/>
                  </a:lnTo>
                  <a:lnTo>
                    <a:pt x="8" y="21"/>
                  </a:lnTo>
                  <a:lnTo>
                    <a:pt x="0" y="21"/>
                  </a:lnTo>
                  <a:lnTo>
                    <a:pt x="0" y="6"/>
                  </a:lnTo>
                  <a:lnTo>
                    <a:pt x="23" y="0"/>
                  </a:lnTo>
                  <a:lnTo>
                    <a:pt x="47" y="6"/>
                  </a:lnTo>
                  <a:lnTo>
                    <a:pt x="47" y="21"/>
                  </a:lnTo>
                  <a:lnTo>
                    <a:pt x="47" y="2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gray">
            <a:xfrm>
              <a:off x="4792" y="3724"/>
              <a:ext cx="259" cy="13"/>
            </a:xfrm>
            <a:custGeom>
              <a:avLst/>
              <a:gdLst>
                <a:gd name="T0" fmla="*/ 0 w 259"/>
                <a:gd name="T1" fmla="*/ 13 h 13"/>
                <a:gd name="T2" fmla="*/ 0 w 259"/>
                <a:gd name="T3" fmla="*/ 0 h 13"/>
                <a:gd name="T4" fmla="*/ 259 w 259"/>
                <a:gd name="T5" fmla="*/ 0 h 13"/>
                <a:gd name="T6" fmla="*/ 259 w 259"/>
                <a:gd name="T7" fmla="*/ 13 h 13"/>
                <a:gd name="T8" fmla="*/ 0 w 259"/>
                <a:gd name="T9" fmla="*/ 13 h 13"/>
                <a:gd name="T10" fmla="*/ 0 w 259"/>
                <a:gd name="T11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9" h="13">
                  <a:moveTo>
                    <a:pt x="0" y="13"/>
                  </a:moveTo>
                  <a:lnTo>
                    <a:pt x="0" y="0"/>
                  </a:lnTo>
                  <a:lnTo>
                    <a:pt x="259" y="0"/>
                  </a:lnTo>
                  <a:lnTo>
                    <a:pt x="259" y="13"/>
                  </a:lnTo>
                  <a:lnTo>
                    <a:pt x="0" y="13"/>
                  </a:lnTo>
                  <a:lnTo>
                    <a:pt x="0" y="1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1" name="Freeform 40"/>
            <p:cNvSpPr>
              <a:spLocks noEditPoints="1"/>
            </p:cNvSpPr>
            <p:nvPr userDrawn="1"/>
          </p:nvSpPr>
          <p:spPr bwMode="gray">
            <a:xfrm>
              <a:off x="4788" y="3722"/>
              <a:ext cx="267" cy="19"/>
            </a:xfrm>
            <a:custGeom>
              <a:avLst/>
              <a:gdLst>
                <a:gd name="T0" fmla="*/ 267 w 267"/>
                <a:gd name="T1" fmla="*/ 19 h 19"/>
                <a:gd name="T2" fmla="*/ 0 w 267"/>
                <a:gd name="T3" fmla="*/ 19 h 19"/>
                <a:gd name="T4" fmla="*/ 0 w 267"/>
                <a:gd name="T5" fmla="*/ 0 h 19"/>
                <a:gd name="T6" fmla="*/ 267 w 267"/>
                <a:gd name="T7" fmla="*/ 0 h 19"/>
                <a:gd name="T8" fmla="*/ 267 w 267"/>
                <a:gd name="T9" fmla="*/ 19 h 19"/>
                <a:gd name="T10" fmla="*/ 267 w 267"/>
                <a:gd name="T11" fmla="*/ 19 h 19"/>
                <a:gd name="T12" fmla="*/ 8 w 267"/>
                <a:gd name="T13" fmla="*/ 12 h 19"/>
                <a:gd name="T14" fmla="*/ 259 w 267"/>
                <a:gd name="T15" fmla="*/ 12 h 19"/>
                <a:gd name="T16" fmla="*/ 259 w 267"/>
                <a:gd name="T17" fmla="*/ 6 h 19"/>
                <a:gd name="T18" fmla="*/ 8 w 267"/>
                <a:gd name="T19" fmla="*/ 6 h 19"/>
                <a:gd name="T20" fmla="*/ 8 w 267"/>
                <a:gd name="T21" fmla="*/ 12 h 19"/>
                <a:gd name="T22" fmla="*/ 8 w 26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19">
                  <a:moveTo>
                    <a:pt x="26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67" y="0"/>
                  </a:lnTo>
                  <a:lnTo>
                    <a:pt x="267" y="19"/>
                  </a:lnTo>
                  <a:lnTo>
                    <a:pt x="267" y="19"/>
                  </a:lnTo>
                  <a:close/>
                  <a:moveTo>
                    <a:pt x="8" y="12"/>
                  </a:moveTo>
                  <a:lnTo>
                    <a:pt x="259" y="12"/>
                  </a:lnTo>
                  <a:lnTo>
                    <a:pt x="259" y="6"/>
                  </a:lnTo>
                  <a:lnTo>
                    <a:pt x="8" y="6"/>
                  </a:lnTo>
                  <a:lnTo>
                    <a:pt x="8" y="12"/>
                  </a:lnTo>
                  <a:lnTo>
                    <a:pt x="8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2" name="Freeform 41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3" name="Freeform 42"/>
            <p:cNvSpPr>
              <a:spLocks/>
            </p:cNvSpPr>
            <p:nvPr userDrawn="1"/>
          </p:nvSpPr>
          <p:spPr bwMode="gray">
            <a:xfrm>
              <a:off x="4805" y="3713"/>
              <a:ext cx="235" cy="11"/>
            </a:xfrm>
            <a:custGeom>
              <a:avLst/>
              <a:gdLst>
                <a:gd name="T0" fmla="*/ 0 w 235"/>
                <a:gd name="T1" fmla="*/ 11 h 11"/>
                <a:gd name="T2" fmla="*/ 0 w 235"/>
                <a:gd name="T3" fmla="*/ 0 h 11"/>
                <a:gd name="T4" fmla="*/ 235 w 235"/>
                <a:gd name="T5" fmla="*/ 0 h 11"/>
                <a:gd name="T6" fmla="*/ 235 w 235"/>
                <a:gd name="T7" fmla="*/ 11 h 11"/>
                <a:gd name="T8" fmla="*/ 0 w 235"/>
                <a:gd name="T9" fmla="*/ 11 h 11"/>
                <a:gd name="T10" fmla="*/ 0 w 235"/>
                <a:gd name="T11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5" h="11">
                  <a:moveTo>
                    <a:pt x="0" y="11"/>
                  </a:moveTo>
                  <a:lnTo>
                    <a:pt x="0" y="0"/>
                  </a:lnTo>
                  <a:lnTo>
                    <a:pt x="235" y="0"/>
                  </a:lnTo>
                  <a:lnTo>
                    <a:pt x="235" y="11"/>
                  </a:lnTo>
                  <a:lnTo>
                    <a:pt x="0" y="11"/>
                  </a:lnTo>
                  <a:lnTo>
                    <a:pt x="0" y="1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4" name="Freeform 43"/>
            <p:cNvSpPr>
              <a:spLocks noEditPoints="1"/>
            </p:cNvSpPr>
            <p:nvPr userDrawn="1"/>
          </p:nvSpPr>
          <p:spPr bwMode="gray">
            <a:xfrm>
              <a:off x="4801" y="3709"/>
              <a:ext cx="241" cy="19"/>
            </a:xfrm>
            <a:custGeom>
              <a:avLst/>
              <a:gdLst>
                <a:gd name="T0" fmla="*/ 241 w 241"/>
                <a:gd name="T1" fmla="*/ 19 h 19"/>
                <a:gd name="T2" fmla="*/ 0 w 241"/>
                <a:gd name="T3" fmla="*/ 19 h 19"/>
                <a:gd name="T4" fmla="*/ 0 w 241"/>
                <a:gd name="T5" fmla="*/ 0 h 19"/>
                <a:gd name="T6" fmla="*/ 241 w 241"/>
                <a:gd name="T7" fmla="*/ 0 h 19"/>
                <a:gd name="T8" fmla="*/ 241 w 241"/>
                <a:gd name="T9" fmla="*/ 19 h 19"/>
                <a:gd name="T10" fmla="*/ 241 w 241"/>
                <a:gd name="T11" fmla="*/ 19 h 19"/>
                <a:gd name="T12" fmla="*/ 6 w 241"/>
                <a:gd name="T13" fmla="*/ 13 h 19"/>
                <a:gd name="T14" fmla="*/ 235 w 241"/>
                <a:gd name="T15" fmla="*/ 13 h 19"/>
                <a:gd name="T16" fmla="*/ 235 w 241"/>
                <a:gd name="T17" fmla="*/ 7 h 19"/>
                <a:gd name="T18" fmla="*/ 6 w 241"/>
                <a:gd name="T19" fmla="*/ 7 h 19"/>
                <a:gd name="T20" fmla="*/ 6 w 241"/>
                <a:gd name="T21" fmla="*/ 13 h 19"/>
                <a:gd name="T22" fmla="*/ 6 w 241"/>
                <a:gd name="T23" fmla="*/ 13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1" h="19">
                  <a:moveTo>
                    <a:pt x="241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41" y="0"/>
                  </a:lnTo>
                  <a:lnTo>
                    <a:pt x="241" y="19"/>
                  </a:lnTo>
                  <a:lnTo>
                    <a:pt x="241" y="19"/>
                  </a:lnTo>
                  <a:close/>
                  <a:moveTo>
                    <a:pt x="6" y="13"/>
                  </a:moveTo>
                  <a:lnTo>
                    <a:pt x="235" y="13"/>
                  </a:lnTo>
                  <a:lnTo>
                    <a:pt x="235" y="7"/>
                  </a:lnTo>
                  <a:lnTo>
                    <a:pt x="6" y="7"/>
                  </a:lnTo>
                  <a:lnTo>
                    <a:pt x="6" y="13"/>
                  </a:lnTo>
                  <a:lnTo>
                    <a:pt x="6" y="1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5" name="Freeform 44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6" name="Freeform 45"/>
            <p:cNvSpPr>
              <a:spLocks/>
            </p:cNvSpPr>
            <p:nvPr userDrawn="1"/>
          </p:nvSpPr>
          <p:spPr bwMode="gray">
            <a:xfrm>
              <a:off x="4817" y="3699"/>
              <a:ext cx="210" cy="14"/>
            </a:xfrm>
            <a:custGeom>
              <a:avLst/>
              <a:gdLst>
                <a:gd name="T0" fmla="*/ 0 w 210"/>
                <a:gd name="T1" fmla="*/ 14 h 14"/>
                <a:gd name="T2" fmla="*/ 0 w 210"/>
                <a:gd name="T3" fmla="*/ 0 h 14"/>
                <a:gd name="T4" fmla="*/ 210 w 210"/>
                <a:gd name="T5" fmla="*/ 0 h 14"/>
                <a:gd name="T6" fmla="*/ 210 w 210"/>
                <a:gd name="T7" fmla="*/ 14 h 14"/>
                <a:gd name="T8" fmla="*/ 0 w 210"/>
                <a:gd name="T9" fmla="*/ 14 h 14"/>
                <a:gd name="T10" fmla="*/ 0 w 210"/>
                <a:gd name="T11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0" h="14">
                  <a:moveTo>
                    <a:pt x="0" y="14"/>
                  </a:moveTo>
                  <a:lnTo>
                    <a:pt x="0" y="0"/>
                  </a:lnTo>
                  <a:lnTo>
                    <a:pt x="210" y="0"/>
                  </a:lnTo>
                  <a:lnTo>
                    <a:pt x="210" y="14"/>
                  </a:lnTo>
                  <a:lnTo>
                    <a:pt x="0" y="14"/>
                  </a:lnTo>
                  <a:lnTo>
                    <a:pt x="0" y="1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7" name="Freeform 46"/>
            <p:cNvSpPr>
              <a:spLocks noEditPoints="1"/>
            </p:cNvSpPr>
            <p:nvPr userDrawn="1"/>
          </p:nvSpPr>
          <p:spPr bwMode="gray">
            <a:xfrm>
              <a:off x="4813" y="3697"/>
              <a:ext cx="217" cy="19"/>
            </a:xfrm>
            <a:custGeom>
              <a:avLst/>
              <a:gdLst>
                <a:gd name="T0" fmla="*/ 217 w 217"/>
                <a:gd name="T1" fmla="*/ 19 h 19"/>
                <a:gd name="T2" fmla="*/ 0 w 217"/>
                <a:gd name="T3" fmla="*/ 19 h 19"/>
                <a:gd name="T4" fmla="*/ 0 w 217"/>
                <a:gd name="T5" fmla="*/ 0 h 19"/>
                <a:gd name="T6" fmla="*/ 217 w 217"/>
                <a:gd name="T7" fmla="*/ 0 h 19"/>
                <a:gd name="T8" fmla="*/ 217 w 217"/>
                <a:gd name="T9" fmla="*/ 19 h 19"/>
                <a:gd name="T10" fmla="*/ 217 w 217"/>
                <a:gd name="T11" fmla="*/ 19 h 19"/>
                <a:gd name="T12" fmla="*/ 7 w 217"/>
                <a:gd name="T13" fmla="*/ 12 h 19"/>
                <a:gd name="T14" fmla="*/ 210 w 217"/>
                <a:gd name="T15" fmla="*/ 12 h 19"/>
                <a:gd name="T16" fmla="*/ 210 w 217"/>
                <a:gd name="T17" fmla="*/ 6 h 19"/>
                <a:gd name="T18" fmla="*/ 7 w 217"/>
                <a:gd name="T19" fmla="*/ 6 h 19"/>
                <a:gd name="T20" fmla="*/ 7 w 217"/>
                <a:gd name="T21" fmla="*/ 12 h 19"/>
                <a:gd name="T22" fmla="*/ 7 w 217"/>
                <a:gd name="T23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17" h="19">
                  <a:moveTo>
                    <a:pt x="217" y="19"/>
                  </a:moveTo>
                  <a:lnTo>
                    <a:pt x="0" y="19"/>
                  </a:lnTo>
                  <a:lnTo>
                    <a:pt x="0" y="0"/>
                  </a:lnTo>
                  <a:lnTo>
                    <a:pt x="217" y="0"/>
                  </a:lnTo>
                  <a:lnTo>
                    <a:pt x="217" y="19"/>
                  </a:lnTo>
                  <a:lnTo>
                    <a:pt x="217" y="19"/>
                  </a:lnTo>
                  <a:close/>
                  <a:moveTo>
                    <a:pt x="7" y="12"/>
                  </a:moveTo>
                  <a:lnTo>
                    <a:pt x="210" y="12"/>
                  </a:lnTo>
                  <a:lnTo>
                    <a:pt x="210" y="6"/>
                  </a:lnTo>
                  <a:lnTo>
                    <a:pt x="7" y="6"/>
                  </a:lnTo>
                  <a:lnTo>
                    <a:pt x="7" y="12"/>
                  </a:lnTo>
                  <a:lnTo>
                    <a:pt x="7" y="1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8" name="Freeform 47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49" name="Freeform 48"/>
            <p:cNvSpPr>
              <a:spLocks/>
            </p:cNvSpPr>
            <p:nvPr userDrawn="1"/>
          </p:nvSpPr>
          <p:spPr bwMode="gray">
            <a:xfrm>
              <a:off x="4796" y="3728"/>
              <a:ext cx="251" cy="6"/>
            </a:xfrm>
            <a:custGeom>
              <a:avLst/>
              <a:gdLst>
                <a:gd name="T0" fmla="*/ 0 w 251"/>
                <a:gd name="T1" fmla="*/ 6 h 6"/>
                <a:gd name="T2" fmla="*/ 0 w 251"/>
                <a:gd name="T3" fmla="*/ 0 h 6"/>
                <a:gd name="T4" fmla="*/ 251 w 251"/>
                <a:gd name="T5" fmla="*/ 0 h 6"/>
                <a:gd name="T6" fmla="*/ 251 w 251"/>
                <a:gd name="T7" fmla="*/ 6 h 6"/>
                <a:gd name="T8" fmla="*/ 0 w 251"/>
                <a:gd name="T9" fmla="*/ 6 h 6"/>
                <a:gd name="T10" fmla="*/ 0 w 251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1" h="6">
                  <a:moveTo>
                    <a:pt x="0" y="6"/>
                  </a:moveTo>
                  <a:lnTo>
                    <a:pt x="0" y="0"/>
                  </a:lnTo>
                  <a:lnTo>
                    <a:pt x="251" y="0"/>
                  </a:lnTo>
                  <a:lnTo>
                    <a:pt x="251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0" name="Freeform 49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1" name="Freeform 50"/>
            <p:cNvSpPr>
              <a:spLocks/>
            </p:cNvSpPr>
            <p:nvPr userDrawn="1"/>
          </p:nvSpPr>
          <p:spPr bwMode="gray">
            <a:xfrm>
              <a:off x="4807" y="3716"/>
              <a:ext cx="229" cy="6"/>
            </a:xfrm>
            <a:custGeom>
              <a:avLst/>
              <a:gdLst>
                <a:gd name="T0" fmla="*/ 0 w 229"/>
                <a:gd name="T1" fmla="*/ 6 h 6"/>
                <a:gd name="T2" fmla="*/ 0 w 229"/>
                <a:gd name="T3" fmla="*/ 0 h 6"/>
                <a:gd name="T4" fmla="*/ 229 w 229"/>
                <a:gd name="T5" fmla="*/ 0 h 6"/>
                <a:gd name="T6" fmla="*/ 229 w 229"/>
                <a:gd name="T7" fmla="*/ 6 h 6"/>
                <a:gd name="T8" fmla="*/ 0 w 229"/>
                <a:gd name="T9" fmla="*/ 6 h 6"/>
                <a:gd name="T10" fmla="*/ 0 w 229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9" h="6">
                  <a:moveTo>
                    <a:pt x="0" y="6"/>
                  </a:moveTo>
                  <a:lnTo>
                    <a:pt x="0" y="0"/>
                  </a:lnTo>
                  <a:lnTo>
                    <a:pt x="229" y="0"/>
                  </a:lnTo>
                  <a:lnTo>
                    <a:pt x="229" y="6"/>
                  </a:lnTo>
                  <a:lnTo>
                    <a:pt x="0" y="6"/>
                  </a:lnTo>
                  <a:lnTo>
                    <a:pt x="0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2" name="Freeform 51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3" name="Freeform 52"/>
            <p:cNvSpPr>
              <a:spLocks/>
            </p:cNvSpPr>
            <p:nvPr userDrawn="1"/>
          </p:nvSpPr>
          <p:spPr bwMode="gray">
            <a:xfrm>
              <a:off x="4820" y="3705"/>
              <a:ext cx="203" cy="6"/>
            </a:xfrm>
            <a:custGeom>
              <a:avLst/>
              <a:gdLst>
                <a:gd name="T0" fmla="*/ 203 w 203"/>
                <a:gd name="T1" fmla="*/ 6 h 6"/>
                <a:gd name="T2" fmla="*/ 203 w 203"/>
                <a:gd name="T3" fmla="*/ 0 h 6"/>
                <a:gd name="T4" fmla="*/ 0 w 203"/>
                <a:gd name="T5" fmla="*/ 0 h 6"/>
                <a:gd name="T6" fmla="*/ 0 w 203"/>
                <a:gd name="T7" fmla="*/ 6 h 6"/>
                <a:gd name="T8" fmla="*/ 203 w 203"/>
                <a:gd name="T9" fmla="*/ 6 h 6"/>
                <a:gd name="T10" fmla="*/ 203 w 203"/>
                <a:gd name="T11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3" h="6">
                  <a:moveTo>
                    <a:pt x="203" y="6"/>
                  </a:moveTo>
                  <a:lnTo>
                    <a:pt x="203" y="0"/>
                  </a:lnTo>
                  <a:lnTo>
                    <a:pt x="0" y="0"/>
                  </a:lnTo>
                  <a:lnTo>
                    <a:pt x="0" y="6"/>
                  </a:lnTo>
                  <a:lnTo>
                    <a:pt x="203" y="6"/>
                  </a:lnTo>
                  <a:lnTo>
                    <a:pt x="203" y="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4" name="Freeform 53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rgbClr val="E318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  <p:sp>
          <p:nvSpPr>
            <p:cNvPr id="55" name="Freeform 54"/>
            <p:cNvSpPr>
              <a:spLocks/>
            </p:cNvSpPr>
            <p:nvPr userDrawn="1"/>
          </p:nvSpPr>
          <p:spPr bwMode="gray">
            <a:xfrm>
              <a:off x="4830" y="3528"/>
              <a:ext cx="181" cy="42"/>
            </a:xfrm>
            <a:custGeom>
              <a:avLst/>
              <a:gdLst>
                <a:gd name="T0" fmla="*/ 91 w 181"/>
                <a:gd name="T1" fmla="*/ 0 h 42"/>
                <a:gd name="T2" fmla="*/ 181 w 181"/>
                <a:gd name="T3" fmla="*/ 42 h 42"/>
                <a:gd name="T4" fmla="*/ 0 w 181"/>
                <a:gd name="T5" fmla="*/ 42 h 42"/>
                <a:gd name="T6" fmla="*/ 91 w 181"/>
                <a:gd name="T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42">
                  <a:moveTo>
                    <a:pt x="91" y="0"/>
                  </a:moveTo>
                  <a:lnTo>
                    <a:pt x="181" y="42"/>
                  </a:lnTo>
                  <a:lnTo>
                    <a:pt x="0" y="42"/>
                  </a:lnTo>
                  <a:lnTo>
                    <a:pt x="9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sz="1800"/>
            </a:p>
          </p:txBody>
        </p:sp>
      </p:grpSp>
    </p:spTree>
    <p:extLst>
      <p:ext uri="{BB962C8B-B14F-4D97-AF65-F5344CB8AC3E}">
        <p14:creationId xmlns:p14="http://schemas.microsoft.com/office/powerpoint/2010/main" val="23324204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4" r:id="rId11"/>
    <p:sldLayoutId id="2147483795" r:id="rId12"/>
    <p:sldLayoutId id="2147483796" r:id="rId13"/>
    <p:sldLayoutId id="2147483797" r:id="rId14"/>
    <p:sldLayoutId id="2147483798" r:id="rId15"/>
    <p:sldLayoutId id="2147483799" r:id="rId16"/>
    <p:sldLayoutId id="2147483800" r:id="rId17"/>
    <p:sldLayoutId id="2147483801" r:id="rId18"/>
    <p:sldLayoutId id="2147483802" r:id="rId19"/>
    <p:sldLayoutId id="2147483803" r:id="rId20"/>
    <p:sldLayoutId id="2147483804" r:id="rId21"/>
    <p:sldLayoutId id="2147483805" r:id="rId22"/>
    <p:sldLayoutId id="2147483806" r:id="rId23"/>
    <p:sldLayoutId id="2147483807" r:id="rId24"/>
    <p:sldLayoutId id="2147483808" r:id="rId25"/>
    <p:sldLayoutId id="2147483809" r:id="rId26"/>
    <p:sldLayoutId id="2147483810" r:id="rId27"/>
    <p:sldLayoutId id="2147483811" r:id="rId28"/>
    <p:sldLayoutId id="2147483812" r:id="rId29"/>
    <p:sldLayoutId id="2147483813" r:id="rId30"/>
    <p:sldLayoutId id="2147483815" r:id="rId31"/>
    <p:sldLayoutId id="2147483816" r:id="rId32"/>
    <p:sldLayoutId id="2147483817" r:id="rId33"/>
    <p:sldLayoutId id="2147483818" r:id="rId34"/>
    <p:sldLayoutId id="2147483819" r:id="rId35"/>
    <p:sldLayoutId id="2147483820" r:id="rId36"/>
  </p:sldLayoutIdLst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400" b="0" kern="1200" cap="none" spc="28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90000"/>
        </a:lnSpc>
        <a:spcBef>
          <a:spcPts val="0"/>
        </a:spcBef>
        <a:spcAft>
          <a:spcPts val="675"/>
        </a:spcAft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90000"/>
        </a:lnSpc>
        <a:spcBef>
          <a:spcPts val="281"/>
        </a:spcBef>
        <a:buFont typeface="Arial" panose="020B0604020202020204" pitchFamily="34" charset="0"/>
        <a:buChar char="•"/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2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jjumathew/MSDS-Doing-Datascience-Project2.gi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8EBED-BD26-4295-83EB-80FAFD2B1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/>
                <a:cs typeface="Arial"/>
              </a:rPr>
              <a:t>Attrition Analysis at DDS Analytics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F2CAC-81C5-4FF7-9B7E-FE1C069D3DF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18016" y="3225928"/>
            <a:ext cx="4570809" cy="730239"/>
          </a:xfrm>
        </p:spPr>
        <p:txBody>
          <a:bodyPr/>
          <a:lstStyle/>
          <a:p>
            <a:pPr marL="128270" indent="-128270"/>
            <a:r>
              <a:rPr lang="en-US" dirty="0">
                <a:latin typeface="Arial"/>
                <a:cs typeface="Arial"/>
              </a:rPr>
              <a:t>Lijju Mathew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EDB34-70FD-4109-B531-B6F5E1397E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128270" indent="-128270"/>
            <a:r>
              <a:rPr lang="en-US" dirty="0">
                <a:latin typeface="Arial"/>
                <a:cs typeface="Arial"/>
              </a:rPr>
              <a:t>August 15th, 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273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Model Selection for Attrition Prediction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659797" y="3608835"/>
            <a:ext cx="10869231" cy="3133159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Best Model</a:t>
            </a:r>
          </a:p>
          <a:p>
            <a:pPr lvl="1"/>
            <a:r>
              <a:rPr lang="en-US" dirty="0"/>
              <a:t>Naïve Bayes Model</a:t>
            </a:r>
          </a:p>
          <a:p>
            <a:pPr lvl="1"/>
            <a:r>
              <a:rPr lang="en-US" dirty="0"/>
              <a:t>Attrition ~ </a:t>
            </a:r>
            <a:r>
              <a:rPr lang="en-US" dirty="0" err="1"/>
              <a:t>OverTime</a:t>
            </a:r>
            <a:r>
              <a:rPr lang="en-US" dirty="0"/>
              <a:t> + </a:t>
            </a:r>
            <a:r>
              <a:rPr lang="en-US" dirty="0" err="1"/>
              <a:t>MonthlyIncome</a:t>
            </a:r>
            <a:r>
              <a:rPr lang="en-US" dirty="0"/>
              <a:t> + </a:t>
            </a:r>
            <a:r>
              <a:rPr lang="en-US" dirty="0" err="1"/>
              <a:t>MaritalStatus</a:t>
            </a:r>
            <a:r>
              <a:rPr lang="en-US" dirty="0"/>
              <a:t> + </a:t>
            </a:r>
            <a:r>
              <a:rPr lang="en-US" dirty="0" err="1"/>
              <a:t>StockOptionLevel</a:t>
            </a:r>
            <a:r>
              <a:rPr lang="en-US" dirty="0"/>
              <a:t>  + </a:t>
            </a:r>
            <a:r>
              <a:rPr lang="en-US" dirty="0" err="1"/>
              <a:t>JobSatisfaction</a:t>
            </a:r>
            <a:r>
              <a:rPr lang="en-US" dirty="0"/>
              <a:t> + </a:t>
            </a:r>
            <a:r>
              <a:rPr lang="en-US" dirty="0" err="1"/>
              <a:t>DistanceFromHome</a:t>
            </a:r>
            <a:r>
              <a:rPr lang="en-US" dirty="0"/>
              <a:t> + </a:t>
            </a:r>
            <a:r>
              <a:rPr lang="en-US" dirty="0" err="1"/>
              <a:t>YearsWithCurrManager</a:t>
            </a:r>
            <a:endParaRPr lang="en-US" dirty="0"/>
          </a:p>
          <a:p>
            <a:pPr lvl="1"/>
            <a:r>
              <a:rPr lang="en-US" dirty="0"/>
              <a:t> Accuracy : 69.73%</a:t>
            </a:r>
          </a:p>
          <a:p>
            <a:pPr lvl="1"/>
            <a:r>
              <a:rPr lang="en-US" dirty="0"/>
              <a:t>Sensitivity : 69.01%</a:t>
            </a:r>
          </a:p>
          <a:p>
            <a:pPr lvl="1"/>
            <a:r>
              <a:rPr lang="en-US" dirty="0"/>
              <a:t>Specificity : 72.92 %</a:t>
            </a:r>
          </a:p>
          <a:p>
            <a:pPr lvl="1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72CF95-5AD2-9A45-A1B2-296040EF35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3246" y="954444"/>
            <a:ext cx="3962317" cy="351858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C936FD8-BCF8-A945-B5E8-F9A7E41FCB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742" y="954444"/>
            <a:ext cx="2602286" cy="3497837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0B809D6-AF6F-A748-8C56-BA2013870DD9}"/>
              </a:ext>
            </a:extLst>
          </p:cNvPr>
          <p:cNvSpPr txBox="1">
            <a:spLocks/>
          </p:cNvSpPr>
          <p:nvPr/>
        </p:nvSpPr>
        <p:spPr>
          <a:xfrm>
            <a:off x="575985" y="563536"/>
            <a:ext cx="3585691" cy="3809034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Model Selection</a:t>
            </a:r>
          </a:p>
          <a:p>
            <a:pPr lvl="1"/>
            <a:r>
              <a:rPr lang="en-US" dirty="0"/>
              <a:t>First built a full model using Naive Bayes.</a:t>
            </a:r>
          </a:p>
          <a:p>
            <a:pPr lvl="1"/>
            <a:r>
              <a:rPr lang="en-US" dirty="0"/>
              <a:t>Trained the model and got the importance of predictors.</a:t>
            </a:r>
          </a:p>
          <a:p>
            <a:pPr lvl="1"/>
            <a:r>
              <a:rPr lang="en-US" dirty="0"/>
              <a:t>Then reduced the model, picking the important predictors and removing redundant predictors that have correlation.</a:t>
            </a:r>
          </a:p>
          <a:p>
            <a:pPr lvl="1"/>
            <a:r>
              <a:rPr lang="en-US" dirty="0"/>
              <a:t>Iteratively built 5 models.</a:t>
            </a:r>
          </a:p>
          <a:p>
            <a:pPr lvl="1"/>
            <a:r>
              <a:rPr lang="en-US" dirty="0"/>
              <a:t>Same approach followed using KNN.</a:t>
            </a:r>
          </a:p>
          <a:p>
            <a:pPr marL="2571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029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Model Selection for Salary Prediction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575985" y="2867028"/>
            <a:ext cx="7190918" cy="2810441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Best Model</a:t>
            </a:r>
          </a:p>
          <a:p>
            <a:pPr lvl="1"/>
            <a:r>
              <a:rPr lang="en-US" dirty="0"/>
              <a:t>Linear Regression Model</a:t>
            </a:r>
          </a:p>
          <a:p>
            <a:pPr lvl="1"/>
            <a:r>
              <a:rPr lang="en-US" dirty="0" err="1"/>
              <a:t>MonthlyIncome</a:t>
            </a:r>
            <a:r>
              <a:rPr lang="en-US" dirty="0"/>
              <a:t> ~ </a:t>
            </a:r>
            <a:r>
              <a:rPr lang="en-US" dirty="0" err="1"/>
              <a:t>JobRoleNum</a:t>
            </a:r>
            <a:r>
              <a:rPr lang="en-US" dirty="0"/>
              <a:t> + </a:t>
            </a:r>
            <a:r>
              <a:rPr lang="en-US" dirty="0" err="1"/>
              <a:t>DepartmentNum</a:t>
            </a:r>
            <a:r>
              <a:rPr lang="en-US" dirty="0"/>
              <a:t> +  </a:t>
            </a:r>
            <a:r>
              <a:rPr lang="en-US" dirty="0" err="1"/>
              <a:t>TotalWorkingYears</a:t>
            </a:r>
            <a:r>
              <a:rPr lang="en-US" dirty="0"/>
              <a:t> + </a:t>
            </a:r>
            <a:r>
              <a:rPr lang="en-US" dirty="0" err="1"/>
              <a:t>PercentSalaryHike</a:t>
            </a:r>
            <a:r>
              <a:rPr lang="en-US" dirty="0"/>
              <a:t> + </a:t>
            </a:r>
            <a:r>
              <a:rPr lang="en-US" dirty="0" err="1"/>
              <a:t>JobLevel</a:t>
            </a:r>
            <a:r>
              <a:rPr lang="en-US" dirty="0"/>
              <a:t> + </a:t>
            </a:r>
            <a:r>
              <a:rPr lang="en-US" dirty="0" err="1"/>
              <a:t>YearsWithCurrManager</a:t>
            </a:r>
            <a:endParaRPr lang="en-US" dirty="0"/>
          </a:p>
          <a:p>
            <a:pPr lvl="1"/>
            <a:r>
              <a:rPr lang="en-US" dirty="0"/>
              <a:t>RMSE : 1453.472</a:t>
            </a:r>
          </a:p>
          <a:p>
            <a:pPr lvl="1"/>
            <a:endParaRPr lang="en-US" dirty="0"/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0B809D6-AF6F-A748-8C56-BA2013870DD9}"/>
              </a:ext>
            </a:extLst>
          </p:cNvPr>
          <p:cNvSpPr txBox="1">
            <a:spLocks/>
          </p:cNvSpPr>
          <p:nvPr/>
        </p:nvSpPr>
        <p:spPr>
          <a:xfrm>
            <a:off x="575985" y="563536"/>
            <a:ext cx="6479908" cy="2685629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Model Selection</a:t>
            </a:r>
          </a:p>
          <a:p>
            <a:pPr lvl="1"/>
            <a:r>
              <a:rPr lang="en-US" dirty="0"/>
              <a:t>First built a full model using Linear Regression model.</a:t>
            </a:r>
          </a:p>
          <a:p>
            <a:pPr lvl="1"/>
            <a:r>
              <a:rPr lang="en-US" dirty="0"/>
              <a:t>Then reduced the model, picking the important predictors based on statistical significance from full model and removing redundant predictors that have correlation.</a:t>
            </a:r>
          </a:p>
          <a:p>
            <a:pPr lvl="1"/>
            <a:r>
              <a:rPr lang="en-US" dirty="0"/>
              <a:t>Iteratively built 5 models.</a:t>
            </a:r>
          </a:p>
          <a:p>
            <a:pPr lvl="1"/>
            <a:r>
              <a:rPr lang="en-US" dirty="0"/>
              <a:t>Built couple of models using Logistic Regression</a:t>
            </a:r>
          </a:p>
          <a:p>
            <a:pPr marL="257175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9F0D93C-3F52-A14F-B85A-C6152CE357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29418" y="941696"/>
            <a:ext cx="3450335" cy="5356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587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Top 3 Factors leading to turnover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0B809D6-AF6F-A748-8C56-BA2013870DD9}"/>
              </a:ext>
            </a:extLst>
          </p:cNvPr>
          <p:cNvSpPr txBox="1">
            <a:spLocks/>
          </p:cNvSpPr>
          <p:nvPr/>
        </p:nvSpPr>
        <p:spPr>
          <a:xfrm>
            <a:off x="705805" y="2086185"/>
            <a:ext cx="6479908" cy="2685629"/>
          </a:xfrm>
          <a:prstGeom prst="rect">
            <a:avLst/>
          </a:prstGeom>
        </p:spPr>
        <p:txBody>
          <a:bodyPr vert="horz" lIns="0" tIns="0" rIns="0" bIns="0" rtlCol="0" anchor="t">
            <a:normAutofit lnSpcReduction="100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Top 3 factors leading to Attrition</a:t>
            </a:r>
          </a:p>
          <a:p>
            <a:pPr lvl="1"/>
            <a:r>
              <a:rPr lang="en-US" dirty="0"/>
              <a:t>Based on importance of predictors from Naïve Bayes, KNN, Linear Regression Model and Correlation values, below are the top 3 factors leading to attrition</a:t>
            </a:r>
          </a:p>
          <a:p>
            <a:pPr lvl="2"/>
            <a:r>
              <a:rPr lang="en-US" dirty="0"/>
              <a:t>Over Time</a:t>
            </a:r>
          </a:p>
          <a:p>
            <a:pPr lvl="2"/>
            <a:r>
              <a:rPr lang="en-US" dirty="0"/>
              <a:t>Marital Status</a:t>
            </a:r>
          </a:p>
          <a:p>
            <a:pPr lvl="2"/>
            <a:r>
              <a:rPr lang="en-US" dirty="0"/>
              <a:t>Distance From Home</a:t>
            </a:r>
          </a:p>
          <a:p>
            <a:pPr marL="257175" lvl="1" indent="0">
              <a:buNone/>
            </a:pP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53782A8-AB62-6549-AFDB-964F5FC95A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23920" y="785126"/>
            <a:ext cx="29591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0256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Conclusion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0B809D6-AF6F-A748-8C56-BA2013870DD9}"/>
              </a:ext>
            </a:extLst>
          </p:cNvPr>
          <p:cNvSpPr txBox="1">
            <a:spLocks/>
          </p:cNvSpPr>
          <p:nvPr/>
        </p:nvSpPr>
        <p:spPr>
          <a:xfrm>
            <a:off x="869578" y="844239"/>
            <a:ext cx="10116870" cy="5297254"/>
          </a:xfrm>
          <a:prstGeom prst="rect">
            <a:avLst/>
          </a:prstGeom>
        </p:spPr>
        <p:txBody>
          <a:bodyPr vert="horz" lIns="0" tIns="0" rIns="0" bIns="0" rtlCol="0" anchor="t">
            <a:normAutofit fontScale="85000" lnSpcReduction="20000"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Summary</a:t>
            </a:r>
          </a:p>
          <a:p>
            <a:pPr marL="0" indent="0">
              <a:buNone/>
            </a:pPr>
            <a:endParaRPr lang="en-US" dirty="0"/>
          </a:p>
          <a:p>
            <a:pPr lvl="1"/>
            <a:r>
              <a:rPr lang="en-US" dirty="0"/>
              <a:t>Job Role Specific Trends</a:t>
            </a:r>
          </a:p>
          <a:p>
            <a:pPr lvl="2"/>
            <a:r>
              <a:rPr lang="en-US" dirty="0"/>
              <a:t>Attrition is high in Sales representative role.</a:t>
            </a:r>
          </a:p>
          <a:p>
            <a:pPr lvl="2"/>
            <a:r>
              <a:rPr lang="en-US" dirty="0"/>
              <a:t>Sales executives followed by Research scientist and Lab tech have high Job involvement</a:t>
            </a:r>
          </a:p>
          <a:p>
            <a:pPr marL="514350" lvl="2" indent="0">
              <a:buNone/>
            </a:pPr>
            <a:endParaRPr lang="en-US" dirty="0"/>
          </a:p>
          <a:p>
            <a:pPr lvl="1"/>
            <a:r>
              <a:rPr lang="en-US" dirty="0"/>
              <a:t>Best Model for Attribute Prediction</a:t>
            </a:r>
          </a:p>
          <a:p>
            <a:pPr lvl="2"/>
            <a:r>
              <a:rPr lang="en-US" dirty="0"/>
              <a:t>Naïve Bayes Model with Sensitivity : 69.01% and Specificity : 72.92 %</a:t>
            </a:r>
          </a:p>
          <a:p>
            <a:pPr marL="514350" lvl="2" indent="0">
              <a:buNone/>
            </a:pPr>
            <a:endParaRPr lang="en-US" dirty="0"/>
          </a:p>
          <a:p>
            <a:pPr lvl="1"/>
            <a:r>
              <a:rPr lang="en-US" dirty="0"/>
              <a:t>Best Model for Salary Prediction</a:t>
            </a:r>
          </a:p>
          <a:p>
            <a:pPr lvl="2"/>
            <a:r>
              <a:rPr lang="en-US" dirty="0"/>
              <a:t>Linear Regression Model with RMSE : 1453.472</a:t>
            </a:r>
          </a:p>
          <a:p>
            <a:pPr marL="514350" lvl="2" indent="0">
              <a:buNone/>
            </a:pPr>
            <a:endParaRPr lang="en-US" dirty="0"/>
          </a:p>
          <a:p>
            <a:pPr lvl="1"/>
            <a:r>
              <a:rPr lang="en-US" dirty="0"/>
              <a:t>Top 3 factors leading to Attrition</a:t>
            </a:r>
          </a:p>
          <a:p>
            <a:pPr lvl="3"/>
            <a:r>
              <a:rPr lang="en-US" dirty="0"/>
              <a:t>Over Time</a:t>
            </a:r>
          </a:p>
          <a:p>
            <a:pPr lvl="3"/>
            <a:r>
              <a:rPr lang="en-US" dirty="0"/>
              <a:t>Marital Status</a:t>
            </a:r>
          </a:p>
          <a:p>
            <a:pPr lvl="3"/>
            <a:r>
              <a:rPr lang="en-US" dirty="0"/>
              <a:t>Distance From Home</a:t>
            </a:r>
          </a:p>
          <a:p>
            <a:pPr marL="2571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999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Artifacts</a:t>
            </a:r>
          </a:p>
        </p:txBody>
      </p:sp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D0B809D6-AF6F-A748-8C56-BA2013870DD9}"/>
              </a:ext>
            </a:extLst>
          </p:cNvPr>
          <p:cNvSpPr txBox="1">
            <a:spLocks/>
          </p:cNvSpPr>
          <p:nvPr/>
        </p:nvSpPr>
        <p:spPr>
          <a:xfrm>
            <a:off x="965113" y="3027880"/>
            <a:ext cx="11483020" cy="2685629"/>
          </a:xfrm>
          <a:prstGeom prst="rect">
            <a:avLst/>
          </a:prstGeom>
        </p:spPr>
        <p:txBody>
          <a:bodyPr vert="horz" lIns="0" tIns="0" rIns="0" bIns="0" rtlCol="0" anchor="t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/>
              <a:t>Github</a:t>
            </a:r>
            <a:r>
              <a:rPr lang="en-US" dirty="0"/>
              <a:t> Link - </a:t>
            </a:r>
            <a:r>
              <a:rPr lang="en-US" dirty="0">
                <a:hlinkClick r:id="rId3"/>
              </a:rPr>
              <a:t>https://github.com/lijjumathew/MSDS-Doing-Datascience-Project2.git</a:t>
            </a:r>
            <a:endParaRPr lang="en-US" dirty="0"/>
          </a:p>
          <a:p>
            <a:endParaRPr lang="en-US" dirty="0"/>
          </a:p>
          <a:p>
            <a:pPr marL="257175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907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EEAE969-5C39-4E79-80D7-12B4372EE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7981" y="1260833"/>
            <a:ext cx="10512862" cy="5089236"/>
          </a:xfrm>
        </p:spPr>
        <p:txBody>
          <a:bodyPr/>
          <a:lstStyle/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Objectives.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Data.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EDA.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Attrition Analysis.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Job role specific trends.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Model selection for attrition prediction.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Model selection for salary prediction.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Top 3 factors leading to turnover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Conclusion</a:t>
            </a:r>
          </a:p>
          <a:p>
            <a:pPr marL="457200" indent="-457200">
              <a:buAutoNum type="arabicPeriod"/>
            </a:pPr>
            <a:r>
              <a:rPr lang="en-US" dirty="0">
                <a:cs typeface="Arial"/>
              </a:rPr>
              <a:t>Artifacts</a:t>
            </a:r>
          </a:p>
          <a:p>
            <a:pPr marL="457200" indent="-457200">
              <a:buAutoNum type="arabicPeriod"/>
            </a:pPr>
            <a:endParaRPr lang="en-US" dirty="0">
              <a:cs typeface="Arial"/>
            </a:endParaRPr>
          </a:p>
          <a:p>
            <a:pPr marL="457200" indent="-457200">
              <a:buAutoNum type="arabicPeriod"/>
            </a:pPr>
            <a:endParaRPr lang="en-US" dirty="0">
              <a:cs typeface="Arial"/>
            </a:endParaRPr>
          </a:p>
          <a:p>
            <a:pPr marL="457200" indent="-457200">
              <a:buAutoNum type="arabicPeriod"/>
            </a:pPr>
            <a:endParaRPr lang="en-US" dirty="0">
              <a:cs typeface="Arial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8C04657-6CA9-4B22-9187-2BDE9578A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1600" dirty="0">
                <a:cs typeface="Arial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2904535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Objectives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337782-5FA0-4975-A66F-20B570ED85CB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973771" y="1011024"/>
            <a:ext cx="9289345" cy="3247077"/>
          </a:xfrm>
        </p:spPr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>
                <a:cs typeface="Arial"/>
              </a:rPr>
              <a:t>Identify top 3 factors leading to attrition.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Arial"/>
              </a:rPr>
              <a:t>Identify any job role specific trends.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Arial"/>
              </a:rPr>
              <a:t>To build a model to predict attrition with at least 60/60 sensitivity/specificity.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>
                <a:cs typeface="Arial"/>
              </a:rPr>
              <a:t>To build a model to predict salary with lowest RMSE</a:t>
            </a:r>
          </a:p>
          <a:p>
            <a:pPr marL="0" indent="0">
              <a:buNone/>
            </a:pPr>
            <a:endParaRPr lang="en-US" dirty="0"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cs typeface="Arial"/>
            </a:endParaRPr>
          </a:p>
          <a:p>
            <a:pPr marL="457200" indent="-457200">
              <a:buFont typeface="+mj-lt"/>
              <a:buAutoNum type="arabicPeriod"/>
            </a:pPr>
            <a:endParaRPr lang="en-US" dirty="0">
              <a:cs typeface="Arial"/>
            </a:endParaRPr>
          </a:p>
          <a:p>
            <a:pPr marL="0" indent="0">
              <a:buNone/>
            </a:pPr>
            <a:endParaRPr 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318230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Data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D84955E-8D6F-9F45-8A61-0C0349CF25EF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652571" y="1968689"/>
            <a:ext cx="5172975" cy="3712192"/>
          </a:xfrm>
        </p:spPr>
        <p:txBody>
          <a:bodyPr/>
          <a:lstStyle/>
          <a:p>
            <a:r>
              <a:rPr lang="en-US" dirty="0"/>
              <a:t> 3 Datasets</a:t>
            </a:r>
          </a:p>
          <a:p>
            <a:pPr lvl="1"/>
            <a:r>
              <a:rPr lang="en-US" dirty="0"/>
              <a:t>CaseStudy2-data.csv</a:t>
            </a:r>
          </a:p>
          <a:p>
            <a:pPr lvl="1"/>
            <a:r>
              <a:rPr lang="en-US" dirty="0"/>
              <a:t>CaseStudy2CompSet No </a:t>
            </a:r>
            <a:r>
              <a:rPr lang="en-US" dirty="0" err="1"/>
              <a:t>Attrition.csv</a:t>
            </a:r>
            <a:endParaRPr lang="en-US" dirty="0"/>
          </a:p>
          <a:p>
            <a:pPr lvl="1"/>
            <a:r>
              <a:rPr lang="en-US" dirty="0"/>
              <a:t>CaseStudy2CompSet No </a:t>
            </a:r>
            <a:r>
              <a:rPr lang="en-US" dirty="0" err="1"/>
              <a:t>Salary.csv</a:t>
            </a:r>
            <a:endParaRPr lang="en-US" dirty="0"/>
          </a:p>
          <a:p>
            <a:r>
              <a:rPr lang="en-US" dirty="0"/>
              <a:t>No missing values in data set.</a:t>
            </a:r>
          </a:p>
          <a:p>
            <a:r>
              <a:rPr lang="en-US" dirty="0"/>
              <a:t>Attrition Values Yes(19%) and No (81%)</a:t>
            </a:r>
          </a:p>
          <a:p>
            <a:r>
              <a:rPr lang="en-US" dirty="0"/>
              <a:t>Had to down sample the data to get a balanced data for training models.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6D4C0D-C2D5-874D-9BA8-B5449EB61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279" y="1371601"/>
            <a:ext cx="5731133" cy="4523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1264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EDA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41A620-AA39-C348-82AC-FD750F67B3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084" y="823894"/>
            <a:ext cx="6666305" cy="5777464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7874758" y="1179606"/>
            <a:ext cx="4121624" cy="5399485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 Normally Distributed</a:t>
            </a:r>
          </a:p>
          <a:p>
            <a:pPr lvl="1"/>
            <a:r>
              <a:rPr lang="en-US" dirty="0"/>
              <a:t>Age</a:t>
            </a:r>
          </a:p>
          <a:p>
            <a:pPr marL="257175" lvl="1" indent="0">
              <a:buNone/>
            </a:pPr>
            <a:endParaRPr lang="en-US" dirty="0"/>
          </a:p>
          <a:p>
            <a:r>
              <a:rPr lang="en-US" dirty="0"/>
              <a:t>Right Skewed</a:t>
            </a:r>
          </a:p>
          <a:p>
            <a:pPr lvl="1"/>
            <a:r>
              <a:rPr lang="en-US" dirty="0"/>
              <a:t>Percentage Salary Hike</a:t>
            </a:r>
          </a:p>
          <a:p>
            <a:pPr lvl="1"/>
            <a:r>
              <a:rPr lang="en-US" dirty="0"/>
              <a:t>Years at Company</a:t>
            </a:r>
          </a:p>
          <a:p>
            <a:pPr lvl="1"/>
            <a:r>
              <a:rPr lang="en-US" dirty="0"/>
              <a:t>Years in Current Role</a:t>
            </a:r>
          </a:p>
          <a:p>
            <a:pPr lvl="1"/>
            <a:r>
              <a:rPr lang="en-US" dirty="0"/>
              <a:t>Years since last promotion</a:t>
            </a:r>
          </a:p>
          <a:p>
            <a:pPr lvl="1"/>
            <a:r>
              <a:rPr lang="en-US" dirty="0"/>
              <a:t>Years with current manager</a:t>
            </a:r>
          </a:p>
          <a:p>
            <a:pPr lvl="1"/>
            <a:r>
              <a:rPr lang="en-US" dirty="0"/>
              <a:t>Monthly Income</a:t>
            </a:r>
          </a:p>
          <a:p>
            <a:pPr lvl="1"/>
            <a:r>
              <a:rPr lang="en-US" dirty="0"/>
              <a:t>Distance from home</a:t>
            </a:r>
          </a:p>
          <a:p>
            <a:pPr lvl="1"/>
            <a:r>
              <a:rPr lang="en-US" dirty="0"/>
              <a:t>Number of companies worked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8047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EDA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8011235" y="1002186"/>
            <a:ext cx="3780430" cy="440232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60% of employees feel they have better work life balance.</a:t>
            </a:r>
          </a:p>
          <a:p>
            <a:r>
              <a:rPr lang="en-US" dirty="0"/>
              <a:t>70% of employees travel rarely to work.</a:t>
            </a:r>
          </a:p>
          <a:p>
            <a:r>
              <a:rPr lang="en-US" dirty="0"/>
              <a:t>59% of the employees are highly involved in the job.</a:t>
            </a:r>
          </a:p>
          <a:p>
            <a:r>
              <a:rPr lang="en-US" dirty="0"/>
              <a:t>70% of employees are working over-time.</a:t>
            </a:r>
          </a:p>
          <a:p>
            <a:r>
              <a:rPr lang="en-US" dirty="0"/>
              <a:t>85% of employees have excellent performance rating</a:t>
            </a:r>
          </a:p>
          <a:p>
            <a:pPr lvl="1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EE9B386-EAF3-E449-AA47-41EC5C3C4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739" y="736621"/>
            <a:ext cx="6701051" cy="57957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370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Attrition Analysis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7748598" y="1227836"/>
            <a:ext cx="3780430" cy="440232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Younger employees within 25-35 years have higher attrition rate.</a:t>
            </a:r>
          </a:p>
          <a:p>
            <a:r>
              <a:rPr lang="en-US" dirty="0"/>
              <a:t>Lower attrition rate when the distance from home is with 10 units.</a:t>
            </a:r>
          </a:p>
          <a:p>
            <a:r>
              <a:rPr lang="en-US" dirty="0"/>
              <a:t>Attrition rate tends to be higher when employees have worked with 5 to 7 companies previously.</a:t>
            </a:r>
          </a:p>
          <a:p>
            <a:r>
              <a:rPr lang="en-US" dirty="0"/>
              <a:t>Observe a peak in attrition at a monthly income of 2500 approx.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89371-F5A7-034E-BA52-53B98820B0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81" y="1067222"/>
            <a:ext cx="6086903" cy="53189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49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Attrition Analysis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7997587" y="1160138"/>
            <a:ext cx="3780430" cy="4402328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As expected, attrition rate is high when work life balance is bad.</a:t>
            </a:r>
          </a:p>
          <a:p>
            <a:r>
              <a:rPr lang="en-US" dirty="0"/>
              <a:t>Attrition rate is almost 30% among employees who work overtime.</a:t>
            </a:r>
          </a:p>
          <a:p>
            <a:r>
              <a:rPr lang="en-US" dirty="0"/>
              <a:t>Attrition is high among singles.</a:t>
            </a:r>
          </a:p>
          <a:p>
            <a:r>
              <a:rPr lang="en-US" dirty="0"/>
              <a:t>It is also highest who have low job involvement.</a:t>
            </a:r>
          </a:p>
          <a:p>
            <a:endParaRPr lang="en-US" dirty="0"/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168A3A9-A9E5-0E4A-AD3E-073E5CC48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1822" y="1160138"/>
            <a:ext cx="5961602" cy="5267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997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C6F77-AB9A-4284-8A21-F03A4A582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cs typeface="Arial"/>
              </a:rPr>
              <a:t>Job Role Specific Trends</a:t>
            </a:r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70D47EDC-561C-BD46-9F89-BAB6A0006D3C}"/>
              </a:ext>
            </a:extLst>
          </p:cNvPr>
          <p:cNvSpPr txBox="1">
            <a:spLocks/>
          </p:cNvSpPr>
          <p:nvPr/>
        </p:nvSpPr>
        <p:spPr>
          <a:xfrm>
            <a:off x="928047" y="5242228"/>
            <a:ext cx="10467834" cy="1458823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>
            <a:lvl1pPr marL="1285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8576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4293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900113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157288" indent="-128588" algn="l" defTabSz="514350" rtl="0" eaLnBrk="1" latinLnBrk="0" hangingPunct="1">
              <a:lnSpc>
                <a:spcPct val="9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41446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67163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928813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185988" indent="-128588" algn="l" defTabSz="514350" rtl="0" eaLnBrk="1" latinLnBrk="0" hangingPunct="1">
              <a:lnSpc>
                <a:spcPct val="90000"/>
              </a:lnSpc>
              <a:spcBef>
                <a:spcPts val="281"/>
              </a:spcBef>
              <a:buFont typeface="Arial" panose="020B0604020202020204" pitchFamily="34" charset="0"/>
              <a:buChar char="•"/>
              <a:defRPr sz="101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r>
              <a:rPr lang="en-US" dirty="0"/>
              <a:t>Attrition is high in Sales representative role.</a:t>
            </a:r>
          </a:p>
          <a:p>
            <a:r>
              <a:rPr lang="en-US" dirty="0"/>
              <a:t>Sales executives followed by Research scientist and Lab tech have high Job involvement.</a:t>
            </a:r>
          </a:p>
          <a:p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0BB95C0-1E00-174F-B8EA-E44A63572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047" y="1055477"/>
            <a:ext cx="4476465" cy="38418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034027D-104C-CB45-9EA9-8EC3435FD1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0883" y="1055478"/>
            <a:ext cx="4818145" cy="418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116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theme/theme1.xml><?xml version="1.0" encoding="utf-8"?>
<a:theme xmlns:a="http://schemas.openxmlformats.org/drawingml/2006/main" name="DRAFT-Marcom-New-Brand-Template-2019-DRAFT-v1.5">
  <a:themeElements>
    <a:clrScheme name="Custom 1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9C80E"/>
      </a:accent3>
      <a:accent4>
        <a:srgbClr val="FF1053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MU-Template-Full-06.03.19.potx" id="{33A7C331-5F0C-4AFB-A07F-FF62816FDE20}" vid="{5EE6177A-DA53-4356-9308-4504F54AC2DD}"/>
    </a:ext>
  </a:extLst>
</a:theme>
</file>

<file path=ppt/theme/theme2.xml><?xml version="1.0" encoding="utf-8"?>
<a:theme xmlns:a="http://schemas.openxmlformats.org/drawingml/2006/main" name="Office Theme">
  <a:themeElements>
    <a:clrScheme name="SMU 2019">
      <a:dk1>
        <a:srgbClr val="000000"/>
      </a:dk1>
      <a:lt1>
        <a:sysClr val="window" lastClr="FFFFFF"/>
      </a:lt1>
      <a:dk2>
        <a:srgbClr val="000000"/>
      </a:dk2>
      <a:lt2>
        <a:srgbClr val="E7E6E6"/>
      </a:lt2>
      <a:accent1>
        <a:srgbClr val="354CA1"/>
      </a:accent1>
      <a:accent2>
        <a:srgbClr val="CC0035"/>
      </a:accent2>
      <a:accent3>
        <a:srgbClr val="FF1053"/>
      </a:accent3>
      <a:accent4>
        <a:srgbClr val="F9C80E"/>
      </a:accent4>
      <a:accent5>
        <a:srgbClr val="59C3C3"/>
      </a:accent5>
      <a:accent6>
        <a:srgbClr val="262626"/>
      </a:accent6>
      <a:hlink>
        <a:srgbClr val="066DD4"/>
      </a:hlink>
      <a:folHlink>
        <a:srgbClr val="CB3997"/>
      </a:folHlink>
    </a:clrScheme>
    <a:fontScheme name="SMU 2019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3" Type="http://schemas.microsoft.com/office/2011/relationships/webextension" Target="webextension3.xml"/><Relationship Id="rId2" Type="http://schemas.microsoft.com/office/2011/relationships/webextension" Target="webextension2.xml"/><Relationship Id="rId1" Type="http://schemas.microsoft.com/office/2011/relationships/webextension" Target="webextension1.xml"/><Relationship Id="rId4" Type="http://schemas.microsoft.com/office/2011/relationships/webextension" Target="webextension4.xml"/></Relationships>
</file>

<file path=ppt/webextensions/taskpanes.xml><?xml version="1.0" encoding="utf-8"?>
<wetp:taskpanes xmlns:wetp="http://schemas.microsoft.com/office/webextensions/taskpanes/2010/11">
  <wetp:taskpane dockstate="right" visibility="0" width="350" row="4">
    <wetp:webextensionref xmlns:r="http://schemas.openxmlformats.org/officeDocument/2006/relationships" r:id="rId1"/>
  </wetp:taskpane>
  <wetp:taskpane dockstate="right" visibility="0" width="350" row="5">
    <wetp:webextensionref xmlns:r="http://schemas.openxmlformats.org/officeDocument/2006/relationships" r:id="rId2"/>
  </wetp:taskpane>
  <wetp:taskpane dockstate="right" visibility="0" width="350" row="6">
    <wetp:webextensionref xmlns:r="http://schemas.openxmlformats.org/officeDocument/2006/relationships" r:id="rId3"/>
  </wetp:taskpane>
  <wetp:taskpane dockstate="right" visibility="0" width="350" row="7">
    <wetp:webextensionref xmlns:r="http://schemas.openxmlformats.org/officeDocument/2006/relationships" r:id="rId4"/>
  </wetp:taskpane>
</wetp:taskpanes>
</file>

<file path=ppt/webextensions/webextension1.xml><?xml version="1.0" encoding="utf-8"?>
<we:webextension xmlns:we="http://schemas.microsoft.com/office/webextensions/webextension/2010/11" id="{F46F5C60-735F-426F-B739-20E46EBD2D24}">
  <we:reference id="wa104380907" version="1.0.0.0" store="en-US" storeType="OMEX"/>
  <we:alternateReferences>
    <we:reference id="WA104380907" version="1.0.0.0" store="WA104380907" storeType="OMEX"/>
  </we:alternateReferences>
  <we:properties/>
  <we:bindings/>
  <we:snapshot xmlns:r="http://schemas.openxmlformats.org/officeDocument/2006/relationships"/>
</we:webextension>
</file>

<file path=ppt/webextensions/webextension2.xml><?xml version="1.0" encoding="utf-8"?>
<we:webextension xmlns:we="http://schemas.microsoft.com/office/webextensions/webextension/2010/11" id="{364C9A25-6582-43EF-B99F-F947905DA784}">
  <we:reference id="wa104178141" version="3.10.0.197" store="en-US" storeType="OMEX"/>
  <we:alternateReferences>
    <we:reference id="WA104178141" version="3.10.0.197" store="WA104178141" storeType="OMEX"/>
  </we:alternateReferences>
  <we:properties/>
  <we:bindings/>
  <we:snapshot xmlns:r="http://schemas.openxmlformats.org/officeDocument/2006/relationships"/>
</we:webextension>
</file>

<file path=ppt/webextensions/webextension3.xml><?xml version="1.0" encoding="utf-8"?>
<we:webextension xmlns:we="http://schemas.microsoft.com/office/webextensions/webextension/2010/11" id="{0F5F422E-648B-48B0-8D72-60FE1CC6659D}">
  <we:reference id="wa104380121" version="2.0.0.0" store="en-US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ppt/webextensions/webextension4.xml><?xml version="1.0" encoding="utf-8"?>
<we:webextension xmlns:we="http://schemas.microsoft.com/office/webextensions/webextension/2010/11" id="{BF0B89F5-F4A8-442B-9F20-172DE3AC2A60}">
  <we:reference id="wa104379279" version="2.1.0.0" store="en-US" storeType="OMEX"/>
  <we:alternateReferences>
    <we:reference id="WA104379279" version="2.1.0.0" store="WA104379279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SMU-Template-Full-06.03.19</Template>
  <TotalTime>4205</TotalTime>
  <Words>650</Words>
  <Application>Microsoft Macintosh PowerPoint</Application>
  <PresentationFormat>Custom</PresentationFormat>
  <Paragraphs>135</Paragraphs>
  <Slides>14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Courier New</vt:lpstr>
      <vt:lpstr>DRAFT-Marcom-New-Brand-Template-2019-DRAFT-v1.5</vt:lpstr>
      <vt:lpstr>Attrition Analysis at DDS Analytics</vt:lpstr>
      <vt:lpstr>Outline</vt:lpstr>
      <vt:lpstr>Objectives</vt:lpstr>
      <vt:lpstr>Data</vt:lpstr>
      <vt:lpstr>EDA</vt:lpstr>
      <vt:lpstr>EDA</vt:lpstr>
      <vt:lpstr>Attrition Analysis</vt:lpstr>
      <vt:lpstr>Attrition Analysis</vt:lpstr>
      <vt:lpstr>Job Role Specific Trends</vt:lpstr>
      <vt:lpstr>Model Selection for Attrition Prediction</vt:lpstr>
      <vt:lpstr>Model Selection for Salary Prediction</vt:lpstr>
      <vt:lpstr>Top 3 Factors leading to turnover</vt:lpstr>
      <vt:lpstr>Conclusion</vt:lpstr>
      <vt:lpstr>Artifacts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New Brand  Styleguide</dc:title>
  <dc:creator>Gary O'Berg</dc:creator>
  <cp:lastModifiedBy>Lijju Mathew</cp:lastModifiedBy>
  <cp:revision>387</cp:revision>
  <cp:lastPrinted>2019-05-15T16:46:10Z</cp:lastPrinted>
  <dcterms:created xsi:type="dcterms:W3CDTF">2019-06-13T18:06:21Z</dcterms:created>
  <dcterms:modified xsi:type="dcterms:W3CDTF">2020-08-15T20:51:06Z</dcterms:modified>
</cp:coreProperties>
</file>

<file path=docProps/thumbnail.jpeg>
</file>